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heme/theme2.xml" ContentType="application/vnd.openxmlformats-officedocument.theme+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notesSlides/notesSlide1.xml" ContentType="application/vnd.openxmlformats-officedocument.presentationml.notesSlide+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notesSlides/notesSlide2.xml" ContentType="application/vnd.openxmlformats-officedocument.presentationml.notesSlide+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2"/>
  </p:sldMasterIdLst>
  <p:notesMasterIdLst>
    <p:notesMasterId r:id="rId42"/>
  </p:notesMasterIdLst>
  <p:sldIdLst>
    <p:sldId id="263" r:id="rId3"/>
    <p:sldId id="262" r:id="rId4"/>
    <p:sldId id="264" r:id="rId5"/>
    <p:sldId id="270" r:id="rId6"/>
    <p:sldId id="278" r:id="rId7"/>
    <p:sldId id="323" r:id="rId8"/>
    <p:sldId id="324" r:id="rId9"/>
    <p:sldId id="268" r:id="rId10"/>
    <p:sldId id="283" r:id="rId11"/>
    <p:sldId id="292" r:id="rId12"/>
    <p:sldId id="293" r:id="rId13"/>
    <p:sldId id="356" r:id="rId14"/>
    <p:sldId id="269" r:id="rId15"/>
    <p:sldId id="276" r:id="rId16"/>
    <p:sldId id="279" r:id="rId17"/>
    <p:sldId id="280" r:id="rId18"/>
    <p:sldId id="281" r:id="rId19"/>
    <p:sldId id="284" r:id="rId20"/>
    <p:sldId id="282" r:id="rId21"/>
    <p:sldId id="285" r:id="rId22"/>
    <p:sldId id="265" r:id="rId23"/>
    <p:sldId id="286" r:id="rId24"/>
    <p:sldId id="287" r:id="rId25"/>
    <p:sldId id="267" r:id="rId26"/>
    <p:sldId id="288" r:id="rId27"/>
    <p:sldId id="289" r:id="rId28"/>
    <p:sldId id="309" r:id="rId29"/>
    <p:sldId id="310" r:id="rId30"/>
    <p:sldId id="311" r:id="rId31"/>
    <p:sldId id="313" r:id="rId32"/>
    <p:sldId id="314" r:id="rId33"/>
    <p:sldId id="321" r:id="rId34"/>
    <p:sldId id="316" r:id="rId35"/>
    <p:sldId id="317" r:id="rId36"/>
    <p:sldId id="319" r:id="rId37"/>
    <p:sldId id="318" r:id="rId38"/>
    <p:sldId id="322" r:id="rId39"/>
    <p:sldId id="355" r:id="rId40"/>
    <p:sldId id="266" r:id="rId41"/>
  </p:sldIdLst>
  <p:sldSz cx="12192000" cy="6858000"/>
  <p:notesSz cx="6858000" cy="9144000"/>
  <p:custDataLst>
    <p:tags r:id="rId4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熊仪_aYju7RJj" initials="熊" lastIdx="0" clrIdx="0"/>
  <p:cmAuthor id="1" name="哒哒 熊猫" initials="哒哒" lastIdx="1" clrIdx="0"/>
  <p:cmAuthor id="8" name="yifei" initials="y" lastIdx="1" clrIdx="7"/>
  <p:cmAuthor id="2" name="kingsoft" initials="k" lastIdx="1" clrIdx="1"/>
  <p:cmAuthor id="9" name="ADMIN" initials="A" lastIdx="1" clrIdx="8"/>
  <p:cmAuthor id="3" name="zhouzean" initials="z" lastIdx="1" clrIdx="2"/>
  <p:cmAuthor id="4" name="李鹏飞_6bQfzI3a" initials="李" lastIdx="0" clrIdx="0"/>
  <p:cmAuthor id="5" name="李晓菲_MZFnUzi6" initials="李" lastIdx="0" clrIdx="0"/>
  <p:cmAuthor id="6" name="小珞_QjMfU7FR" initials="小" lastIdx="0" clrIdx="0"/>
  <p:cmAuthor id="2001" name="骆倩怡_Znauj26B" initials="authorId_382814100"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40C9738-7742-4D7A-9D9B-4DC2875E6A77}" v="5" dt="2024-03-30T14:22:19.4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100" d="100"/>
          <a:sy n="100" d="100"/>
        </p:scale>
        <p:origin x="112" y="284"/>
      </p:cViewPr>
      <p:guideLst>
        <p:guide orient="horz" pos="2160"/>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1.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gs" Target="tags/tag1.xml"/><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customXml" Target="../customXml/item1.xml"/><Relationship Id="rId6" Type="http://schemas.openxmlformats.org/officeDocument/2006/relationships/slide" Target="slides/slide4.xml"/></Relationships>
</file>

<file path=ppt/media/image1.jpeg>
</file>

<file path=ppt/media/image10.png>
</file>

<file path=ppt/media/image11.jpe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2024/3/30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tags" Target="../tags/tag17.xml"/><Relationship Id="rId13" Type="http://schemas.openxmlformats.org/officeDocument/2006/relationships/tags" Target="../tags/tag22.xml"/><Relationship Id="rId18" Type="http://schemas.openxmlformats.org/officeDocument/2006/relationships/slideMaster" Target="../slideMasters/slideMaster1.xml"/><Relationship Id="rId3" Type="http://schemas.openxmlformats.org/officeDocument/2006/relationships/tags" Target="../tags/tag12.xml"/><Relationship Id="rId7" Type="http://schemas.openxmlformats.org/officeDocument/2006/relationships/tags" Target="../tags/tag16.xml"/><Relationship Id="rId12" Type="http://schemas.openxmlformats.org/officeDocument/2006/relationships/tags" Target="../tags/tag21.xml"/><Relationship Id="rId17" Type="http://schemas.openxmlformats.org/officeDocument/2006/relationships/tags" Target="../tags/tag26.xml"/><Relationship Id="rId2" Type="http://schemas.openxmlformats.org/officeDocument/2006/relationships/tags" Target="../tags/tag11.xml"/><Relationship Id="rId16" Type="http://schemas.openxmlformats.org/officeDocument/2006/relationships/tags" Target="../tags/tag25.xml"/><Relationship Id="rId1" Type="http://schemas.openxmlformats.org/officeDocument/2006/relationships/tags" Target="../tags/tag10.xml"/><Relationship Id="rId6" Type="http://schemas.openxmlformats.org/officeDocument/2006/relationships/tags" Target="../tags/tag15.xml"/><Relationship Id="rId11" Type="http://schemas.openxmlformats.org/officeDocument/2006/relationships/tags" Target="../tags/tag20.xml"/><Relationship Id="rId5" Type="http://schemas.openxmlformats.org/officeDocument/2006/relationships/tags" Target="../tags/tag14.xml"/><Relationship Id="rId15" Type="http://schemas.openxmlformats.org/officeDocument/2006/relationships/tags" Target="../tags/tag24.xml"/><Relationship Id="rId10" Type="http://schemas.openxmlformats.org/officeDocument/2006/relationships/tags" Target="../tags/tag19.xml"/><Relationship Id="rId4" Type="http://schemas.openxmlformats.org/officeDocument/2006/relationships/tags" Target="../tags/tag13.xml"/><Relationship Id="rId9" Type="http://schemas.openxmlformats.org/officeDocument/2006/relationships/tags" Target="../tags/tag18.xml"/><Relationship Id="rId14" Type="http://schemas.openxmlformats.org/officeDocument/2006/relationships/tags" Target="../tags/tag23.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82.xml"/><Relationship Id="rId7" Type="http://schemas.openxmlformats.org/officeDocument/2006/relationships/slideMaster" Target="../slideMasters/slideMaster1.xml"/><Relationship Id="rId2" Type="http://schemas.openxmlformats.org/officeDocument/2006/relationships/tags" Target="../tags/tag81.xml"/><Relationship Id="rId1" Type="http://schemas.openxmlformats.org/officeDocument/2006/relationships/tags" Target="../tags/tag80.xml"/><Relationship Id="rId6" Type="http://schemas.openxmlformats.org/officeDocument/2006/relationships/tags" Target="../tags/tag85.xml"/><Relationship Id="rId5" Type="http://schemas.openxmlformats.org/officeDocument/2006/relationships/tags" Target="../tags/tag84.xml"/><Relationship Id="rId4" Type="http://schemas.openxmlformats.org/officeDocument/2006/relationships/tags" Target="../tags/tag83.xml"/></Relationships>
</file>

<file path=ppt/slideLayouts/_rels/slideLayout11.xml.rels><?xml version="1.0" encoding="UTF-8" standalone="yes"?>
<Relationships xmlns="http://schemas.openxmlformats.org/package/2006/relationships"><Relationship Id="rId8" Type="http://schemas.openxmlformats.org/officeDocument/2006/relationships/tags" Target="../tags/tag93.xml"/><Relationship Id="rId13" Type="http://schemas.openxmlformats.org/officeDocument/2006/relationships/tags" Target="../tags/tag98.xml"/><Relationship Id="rId3" Type="http://schemas.openxmlformats.org/officeDocument/2006/relationships/tags" Target="../tags/tag88.xml"/><Relationship Id="rId7" Type="http://schemas.openxmlformats.org/officeDocument/2006/relationships/tags" Target="../tags/tag92.xml"/><Relationship Id="rId12" Type="http://schemas.openxmlformats.org/officeDocument/2006/relationships/tags" Target="../tags/tag97.xml"/><Relationship Id="rId17" Type="http://schemas.openxmlformats.org/officeDocument/2006/relationships/slideMaster" Target="../slideMasters/slideMaster1.xml"/><Relationship Id="rId2" Type="http://schemas.openxmlformats.org/officeDocument/2006/relationships/tags" Target="../tags/tag87.xml"/><Relationship Id="rId16" Type="http://schemas.openxmlformats.org/officeDocument/2006/relationships/tags" Target="../tags/tag101.xml"/><Relationship Id="rId1" Type="http://schemas.openxmlformats.org/officeDocument/2006/relationships/tags" Target="../tags/tag86.xml"/><Relationship Id="rId6" Type="http://schemas.openxmlformats.org/officeDocument/2006/relationships/tags" Target="../tags/tag91.xml"/><Relationship Id="rId11" Type="http://schemas.openxmlformats.org/officeDocument/2006/relationships/tags" Target="../tags/tag96.xml"/><Relationship Id="rId5" Type="http://schemas.openxmlformats.org/officeDocument/2006/relationships/tags" Target="../tags/tag90.xml"/><Relationship Id="rId15" Type="http://schemas.openxmlformats.org/officeDocument/2006/relationships/tags" Target="../tags/tag100.xml"/><Relationship Id="rId10" Type="http://schemas.openxmlformats.org/officeDocument/2006/relationships/tags" Target="../tags/tag95.xml"/><Relationship Id="rId4" Type="http://schemas.openxmlformats.org/officeDocument/2006/relationships/tags" Target="../tags/tag89.xml"/><Relationship Id="rId9" Type="http://schemas.openxmlformats.org/officeDocument/2006/relationships/tags" Target="../tags/tag94.xml"/><Relationship Id="rId14" Type="http://schemas.openxmlformats.org/officeDocument/2006/relationships/tags" Target="../tags/tag99.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29.xml"/><Relationship Id="rId7" Type="http://schemas.openxmlformats.org/officeDocument/2006/relationships/slideMaster" Target="../slideMasters/slideMaster1.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s>
</file>

<file path=ppt/slideLayouts/_rels/slideLayout3.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35.xml"/><Relationship Id="rId7" Type="http://schemas.openxmlformats.org/officeDocument/2006/relationships/tags" Target="../tags/tag39.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s>
</file>

<file path=ppt/slideLayouts/_rels/slideLayout4.xml.rels><?xml version="1.0" encoding="UTF-8" standalone="yes"?>
<Relationships xmlns="http://schemas.openxmlformats.org/package/2006/relationships"><Relationship Id="rId8" Type="http://schemas.openxmlformats.org/officeDocument/2006/relationships/tags" Target="../tags/tag47.xml"/><Relationship Id="rId3" Type="http://schemas.openxmlformats.org/officeDocument/2006/relationships/tags" Target="../tags/tag42.xml"/><Relationship Id="rId7" Type="http://schemas.openxmlformats.org/officeDocument/2006/relationships/tags" Target="../tags/tag46.xml"/><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tags" Target="../tags/tag45.xml"/><Relationship Id="rId11" Type="http://schemas.openxmlformats.org/officeDocument/2006/relationships/slideMaster" Target="../slideMasters/slideMaster1.xml"/><Relationship Id="rId5" Type="http://schemas.openxmlformats.org/officeDocument/2006/relationships/tags" Target="../tags/tag44.xml"/><Relationship Id="rId10" Type="http://schemas.openxmlformats.org/officeDocument/2006/relationships/tags" Target="../tags/tag49.xml"/><Relationship Id="rId4" Type="http://schemas.openxmlformats.org/officeDocument/2006/relationships/tags" Target="../tags/tag43.xml"/><Relationship Id="rId9" Type="http://schemas.openxmlformats.org/officeDocument/2006/relationships/tags" Target="../tags/tag48.xml"/></Relationships>
</file>

<file path=ppt/slideLayouts/_rels/slideLayout5.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52.xml"/><Relationship Id="rId7" Type="http://schemas.openxmlformats.org/officeDocument/2006/relationships/tags" Target="../tags/tag56.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tags" Target="../tags/tag55.xml"/><Relationship Id="rId5" Type="http://schemas.openxmlformats.org/officeDocument/2006/relationships/tags" Target="../tags/tag54.xml"/><Relationship Id="rId4" Type="http://schemas.openxmlformats.org/officeDocument/2006/relationships/tags" Target="../tags/tag53.xml"/></Relationships>
</file>

<file path=ppt/slideLayouts/_rels/slideLayout6.xml.rels><?xml version="1.0" encoding="UTF-8" standalone="yes"?>
<Relationships xmlns="http://schemas.openxmlformats.org/package/2006/relationships"><Relationship Id="rId8" Type="http://schemas.openxmlformats.org/officeDocument/2006/relationships/tags" Target="../tags/tag64.xml"/><Relationship Id="rId3" Type="http://schemas.openxmlformats.org/officeDocument/2006/relationships/tags" Target="../tags/tag59.xml"/><Relationship Id="rId7" Type="http://schemas.openxmlformats.org/officeDocument/2006/relationships/tags" Target="../tags/tag63.xml"/><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tags" Target="../tags/tag62.xml"/><Relationship Id="rId5" Type="http://schemas.openxmlformats.org/officeDocument/2006/relationships/tags" Target="../tags/tag61.xml"/><Relationship Id="rId10" Type="http://schemas.openxmlformats.org/officeDocument/2006/relationships/slideMaster" Target="../slideMasters/slideMaster1.xml"/><Relationship Id="rId4" Type="http://schemas.openxmlformats.org/officeDocument/2006/relationships/tags" Target="../tags/tag60.xml"/><Relationship Id="rId9" Type="http://schemas.openxmlformats.org/officeDocument/2006/relationships/tags" Target="../tags/tag65.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68.xml"/><Relationship Id="rId2" Type="http://schemas.openxmlformats.org/officeDocument/2006/relationships/tags" Target="../tags/tag67.xml"/><Relationship Id="rId1" Type="http://schemas.openxmlformats.org/officeDocument/2006/relationships/tags" Target="../tags/tag66.xml"/><Relationship Id="rId6" Type="http://schemas.openxmlformats.org/officeDocument/2006/relationships/slideMaster" Target="../slideMasters/slideMaster1.xml"/><Relationship Id="rId5" Type="http://schemas.openxmlformats.org/officeDocument/2006/relationships/tags" Target="../tags/tag70.xml"/><Relationship Id="rId4" Type="http://schemas.openxmlformats.org/officeDocument/2006/relationships/tags" Target="../tags/tag69.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73.xml"/><Relationship Id="rId2" Type="http://schemas.openxmlformats.org/officeDocument/2006/relationships/tags" Target="../tags/tag72.xml"/><Relationship Id="rId1" Type="http://schemas.openxmlformats.org/officeDocument/2006/relationships/tags" Target="../tags/tag71.xml"/><Relationship Id="rId5" Type="http://schemas.openxmlformats.org/officeDocument/2006/relationships/slideMaster" Target="../slideMasters/slideMaster1.xml"/><Relationship Id="rId4" Type="http://schemas.openxmlformats.org/officeDocument/2006/relationships/tags" Target="../tags/tag74.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slideMaster" Target="../slideMasters/slideMaster1.xml"/><Relationship Id="rId5" Type="http://schemas.openxmlformats.org/officeDocument/2006/relationships/tags" Target="../tags/tag79.xml"/><Relationship Id="rId4" Type="http://schemas.openxmlformats.org/officeDocument/2006/relationships/tags" Target="../tags/tag78.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5" name="任意多边形 14"/>
          <p:cNvSpPr/>
          <p:nvPr>
            <p:custDataLst>
              <p:tags r:id="rId1"/>
            </p:custDataLst>
          </p:nvPr>
        </p:nvSpPr>
        <p:spPr>
          <a:xfrm>
            <a:off x="-14605" y="-14605"/>
            <a:ext cx="6006465" cy="6897370"/>
          </a:xfrm>
          <a:custGeom>
            <a:avLst/>
            <a:gdLst/>
            <a:ahLst/>
            <a:cxnLst>
              <a:cxn ang="3">
                <a:pos x="hc" y="t"/>
              </a:cxn>
              <a:cxn ang="cd2">
                <a:pos x="l" y="vc"/>
              </a:cxn>
              <a:cxn ang="cd4">
                <a:pos x="hc" y="b"/>
              </a:cxn>
              <a:cxn ang="0">
                <a:pos x="r" y="vc"/>
              </a:cxn>
            </a:cxnLst>
            <a:rect l="l" t="t" r="r" b="b"/>
            <a:pathLst>
              <a:path w="9459" h="10862">
                <a:moveTo>
                  <a:pt x="0" y="0"/>
                </a:moveTo>
                <a:lnTo>
                  <a:pt x="7595" y="0"/>
                </a:lnTo>
                <a:lnTo>
                  <a:pt x="7612" y="22"/>
                </a:lnTo>
                <a:cubicBezTo>
                  <a:pt x="8770" y="1514"/>
                  <a:pt x="9459" y="3388"/>
                  <a:pt x="9459" y="5423"/>
                </a:cubicBezTo>
                <a:cubicBezTo>
                  <a:pt x="9459" y="7458"/>
                  <a:pt x="8770" y="9332"/>
                  <a:pt x="7612" y="10824"/>
                </a:cubicBezTo>
                <a:lnTo>
                  <a:pt x="7582" y="10862"/>
                </a:lnTo>
                <a:lnTo>
                  <a:pt x="0" y="10862"/>
                </a:lnTo>
                <a:lnTo>
                  <a:pt x="0" y="0"/>
                </a:lnTo>
                <a:close/>
              </a:path>
            </a:pathLst>
          </a:custGeom>
          <a:solidFill>
            <a:schemeClr val="bg1"/>
          </a:solidFill>
          <a:ln>
            <a:noFill/>
          </a:ln>
          <a:effectLst>
            <a:outerShdw blurRad="495300" dist="38100" dir="2700000" algn="tl"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cs typeface="MiSans Normal" panose="00000500000000000000" charset="-122"/>
            </a:endParaRPr>
          </a:p>
        </p:txBody>
      </p:sp>
      <p:sp>
        <p:nvSpPr>
          <p:cNvPr id="12" name="任意多边形 11"/>
          <p:cNvSpPr/>
          <p:nvPr>
            <p:custDataLst>
              <p:tags r:id="rId2"/>
            </p:custDataLst>
          </p:nvPr>
        </p:nvSpPr>
        <p:spPr>
          <a:xfrm rot="16200000">
            <a:off x="-1402080" y="1361440"/>
            <a:ext cx="6894830" cy="4119881"/>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858" h="6488">
                <a:moveTo>
                  <a:pt x="0" y="0"/>
                </a:moveTo>
                <a:lnTo>
                  <a:pt x="10858" y="0"/>
                </a:lnTo>
                <a:lnTo>
                  <a:pt x="10858" y="2789"/>
                </a:lnTo>
                <a:lnTo>
                  <a:pt x="10834" y="2850"/>
                </a:lnTo>
                <a:cubicBezTo>
                  <a:pt x="9962" y="4984"/>
                  <a:pt x="7865" y="6488"/>
                  <a:pt x="5417" y="6488"/>
                </a:cubicBezTo>
                <a:cubicBezTo>
                  <a:pt x="2982" y="6488"/>
                  <a:pt x="895" y="5001"/>
                  <a:pt x="15" y="2885"/>
                </a:cubicBezTo>
                <a:lnTo>
                  <a:pt x="0" y="2849"/>
                </a:lnTo>
                <a:lnTo>
                  <a:pt x="0" y="0"/>
                </a:lnTo>
                <a:close/>
              </a:path>
            </a:pathLst>
          </a:custGeom>
          <a:solidFill>
            <a:schemeClr val="lt1"/>
          </a:solidFill>
          <a:ln>
            <a:noFill/>
          </a:ln>
          <a:effectLst>
            <a:outerShdw blurRad="495300" dist="152400" dir="2700000" algn="tl"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solidFill>
                <a:schemeClr val="lt1"/>
              </a:solidFill>
              <a:cs typeface="MiSans Normal" panose="00000500000000000000" charset="-122"/>
            </a:endParaRPr>
          </a:p>
        </p:txBody>
      </p:sp>
      <p:sp>
        <p:nvSpPr>
          <p:cNvPr id="11" name="任意多边形 10"/>
          <p:cNvSpPr/>
          <p:nvPr>
            <p:custDataLst>
              <p:tags r:id="rId3"/>
            </p:custDataLst>
          </p:nvPr>
        </p:nvSpPr>
        <p:spPr>
          <a:xfrm rot="16200000">
            <a:off x="-1342039" y="2313346"/>
            <a:ext cx="4864351" cy="223107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7660" h="3514">
                <a:moveTo>
                  <a:pt x="0" y="0"/>
                </a:moveTo>
                <a:lnTo>
                  <a:pt x="7660" y="0"/>
                </a:lnTo>
                <a:lnTo>
                  <a:pt x="7659" y="14"/>
                </a:lnTo>
                <a:cubicBezTo>
                  <a:pt x="7485" y="1975"/>
                  <a:pt x="5837" y="3514"/>
                  <a:pt x="3830" y="3514"/>
                </a:cubicBezTo>
                <a:cubicBezTo>
                  <a:pt x="1822" y="3514"/>
                  <a:pt x="173" y="1974"/>
                  <a:pt x="1" y="10"/>
                </a:cubicBezTo>
                <a:lnTo>
                  <a:pt x="0" y="0"/>
                </a:lnTo>
                <a:close/>
              </a:path>
            </a:pathLst>
          </a:custGeom>
          <a:solidFill>
            <a:schemeClr val="lt1"/>
          </a:solidFill>
          <a:ln>
            <a:noFill/>
          </a:ln>
          <a:effectLst>
            <a:outerShdw blurRad="495300" dist="38100" dir="2700000" algn="tl" rotWithShape="0">
              <a:schemeClr val="accent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solidFill>
                <a:schemeClr val="lt1"/>
              </a:solidFill>
              <a:cs typeface="MiSans Normal" panose="00000500000000000000" charset="-122"/>
            </a:endParaRPr>
          </a:p>
        </p:txBody>
      </p:sp>
      <p:sp>
        <p:nvSpPr>
          <p:cNvPr id="25" name="圆角矩形 24"/>
          <p:cNvSpPr/>
          <p:nvPr>
            <p:custDataLst>
              <p:tags r:id="rId4"/>
            </p:custDataLst>
          </p:nvPr>
        </p:nvSpPr>
        <p:spPr>
          <a:xfrm rot="10800000">
            <a:off x="5155565" y="3855720"/>
            <a:ext cx="5383530" cy="11112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cs typeface="MiSans Normal" panose="00000500000000000000" charset="-122"/>
            </a:endParaRPr>
          </a:p>
        </p:txBody>
      </p:sp>
      <p:cxnSp>
        <p:nvCxnSpPr>
          <p:cNvPr id="10" name="直接连接符 9"/>
          <p:cNvCxnSpPr/>
          <p:nvPr>
            <p:custDataLst>
              <p:tags r:id="rId5"/>
            </p:custDataLst>
          </p:nvPr>
        </p:nvCxnSpPr>
        <p:spPr>
          <a:xfrm>
            <a:off x="11197590" y="3002915"/>
            <a:ext cx="215900"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custDataLst>
              <p:tags r:id="rId6"/>
            </p:custDataLst>
          </p:nvPr>
        </p:nvCxnSpPr>
        <p:spPr>
          <a:xfrm>
            <a:off x="11305540" y="1934210"/>
            <a:ext cx="0" cy="59499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7"/>
            </p:custDataLst>
          </p:nvPr>
        </p:nvCxnSpPr>
        <p:spPr>
          <a:xfrm>
            <a:off x="11305540" y="3476625"/>
            <a:ext cx="0" cy="63690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椭圆 21"/>
          <p:cNvSpPr/>
          <p:nvPr>
            <p:custDataLst>
              <p:tags r:id="rId8"/>
            </p:custDataLst>
          </p:nvPr>
        </p:nvSpPr>
        <p:spPr>
          <a:xfrm>
            <a:off x="10027285" y="4343400"/>
            <a:ext cx="538480" cy="538480"/>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cs typeface="MiSans Normal" panose="00000500000000000000" charset="-122"/>
            </a:endParaRPr>
          </a:p>
        </p:txBody>
      </p:sp>
      <p:sp>
        <p:nvSpPr>
          <p:cNvPr id="21" name="椭圆 20"/>
          <p:cNvSpPr/>
          <p:nvPr>
            <p:custDataLst>
              <p:tags r:id="rId9"/>
            </p:custDataLst>
          </p:nvPr>
        </p:nvSpPr>
        <p:spPr>
          <a:xfrm>
            <a:off x="10133965" y="4450080"/>
            <a:ext cx="325120" cy="3251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0000" lnSpcReduction="20000"/>
          </a:bodyPr>
          <a:lstStyle/>
          <a:p>
            <a:pPr algn="ctr"/>
            <a:endParaRPr lang="zh-CN" altLang="en-US">
              <a:cs typeface="MiSans Normal" panose="00000500000000000000" charset="-122"/>
            </a:endParaRPr>
          </a:p>
        </p:txBody>
      </p:sp>
      <p:sp>
        <p:nvSpPr>
          <p:cNvPr id="90" name="向下箭头"/>
          <p:cNvSpPr/>
          <p:nvPr>
            <p:custDataLst>
              <p:tags r:id="rId10"/>
            </p:custDataLst>
          </p:nvPr>
        </p:nvSpPr>
        <p:spPr>
          <a:xfrm>
            <a:off x="10238105" y="4542790"/>
            <a:ext cx="118745" cy="139700"/>
          </a:xfrm>
          <a:custGeom>
            <a:avLst/>
            <a:gdLst>
              <a:gd name="connsiteX0" fmla="*/ 222512 w 477622"/>
              <a:gd name="connsiteY0" fmla="*/ 0 h 559381"/>
              <a:gd name="connsiteX1" fmla="*/ 258512 w 477622"/>
              <a:gd name="connsiteY1" fmla="*/ 0 h 559381"/>
              <a:gd name="connsiteX2" fmla="*/ 258512 w 477622"/>
              <a:gd name="connsiteY2" fmla="*/ 488296 h 559381"/>
              <a:gd name="connsiteX3" fmla="*/ 452168 w 477622"/>
              <a:gd name="connsiteY3" fmla="*/ 294641 h 559381"/>
              <a:gd name="connsiteX4" fmla="*/ 477622 w 477622"/>
              <a:gd name="connsiteY4" fmla="*/ 320096 h 559381"/>
              <a:gd name="connsiteX5" fmla="*/ 264266 w 477622"/>
              <a:gd name="connsiteY5" fmla="*/ 533452 h 559381"/>
              <a:gd name="connsiteX6" fmla="*/ 264740 w 477622"/>
              <a:gd name="connsiteY6" fmla="*/ 533926 h 559381"/>
              <a:gd name="connsiteX7" fmla="*/ 239284 w 477622"/>
              <a:gd name="connsiteY7" fmla="*/ 559381 h 559381"/>
              <a:gd name="connsiteX8" fmla="*/ 238812 w 477622"/>
              <a:gd name="connsiteY8" fmla="*/ 558908 h 559381"/>
              <a:gd name="connsiteX9" fmla="*/ 238338 w 477622"/>
              <a:gd name="connsiteY9" fmla="*/ 559381 h 559381"/>
              <a:gd name="connsiteX10" fmla="*/ 212882 w 477622"/>
              <a:gd name="connsiteY10" fmla="*/ 533926 h 559381"/>
              <a:gd name="connsiteX11" fmla="*/ 213356 w 477622"/>
              <a:gd name="connsiteY11" fmla="*/ 533452 h 559381"/>
              <a:gd name="connsiteX12" fmla="*/ 0 w 477622"/>
              <a:gd name="connsiteY12" fmla="*/ 320096 h 559381"/>
              <a:gd name="connsiteX13" fmla="*/ 25456 w 477622"/>
              <a:gd name="connsiteY13" fmla="*/ 294641 h 559381"/>
              <a:gd name="connsiteX14" fmla="*/ 222512 w 477622"/>
              <a:gd name="connsiteY14" fmla="*/ 491698 h 559381"/>
              <a:gd name="connsiteX15" fmla="*/ 222512 w 477622"/>
              <a:gd name="connsiteY15" fmla="*/ 0 h 55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7622" h="559381">
                <a:moveTo>
                  <a:pt x="222512" y="0"/>
                </a:moveTo>
                <a:lnTo>
                  <a:pt x="258512" y="0"/>
                </a:lnTo>
                <a:lnTo>
                  <a:pt x="258512" y="488296"/>
                </a:lnTo>
                <a:lnTo>
                  <a:pt x="452168" y="294641"/>
                </a:lnTo>
                <a:lnTo>
                  <a:pt x="477622" y="320096"/>
                </a:lnTo>
                <a:lnTo>
                  <a:pt x="264266" y="533452"/>
                </a:lnTo>
                <a:lnTo>
                  <a:pt x="264740" y="533926"/>
                </a:lnTo>
                <a:lnTo>
                  <a:pt x="239284" y="559381"/>
                </a:lnTo>
                <a:lnTo>
                  <a:pt x="238812" y="558908"/>
                </a:lnTo>
                <a:lnTo>
                  <a:pt x="238338" y="559381"/>
                </a:lnTo>
                <a:lnTo>
                  <a:pt x="212882" y="533926"/>
                </a:lnTo>
                <a:lnTo>
                  <a:pt x="213356" y="533452"/>
                </a:lnTo>
                <a:lnTo>
                  <a:pt x="0" y="320096"/>
                </a:lnTo>
                <a:lnTo>
                  <a:pt x="25456" y="294641"/>
                </a:lnTo>
                <a:lnTo>
                  <a:pt x="222512" y="491698"/>
                </a:lnTo>
                <a:lnTo>
                  <a:pt x="222512" y="0"/>
                </a:ln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14" name="任意多边形 13"/>
          <p:cNvSpPr/>
          <p:nvPr>
            <p:custDataLst>
              <p:tags r:id="rId11"/>
            </p:custDataLst>
          </p:nvPr>
        </p:nvSpPr>
        <p:spPr>
          <a:xfrm>
            <a:off x="8945880" y="5997575"/>
            <a:ext cx="3246120" cy="860425"/>
          </a:xfrm>
          <a:custGeom>
            <a:avLst/>
            <a:gdLst/>
            <a:ahLst/>
            <a:cxnLst>
              <a:cxn ang="3">
                <a:pos x="hc" y="t"/>
              </a:cxn>
              <a:cxn ang="cd2">
                <a:pos x="l" y="vc"/>
              </a:cxn>
              <a:cxn ang="cd4">
                <a:pos x="hc" y="b"/>
              </a:cxn>
              <a:cxn ang="0">
                <a:pos x="r" y="vc"/>
              </a:cxn>
            </a:cxnLst>
            <a:rect l="l" t="t" r="r" b="b"/>
            <a:pathLst>
              <a:path w="5112" h="1355">
                <a:moveTo>
                  <a:pt x="301" y="0"/>
                </a:moveTo>
                <a:lnTo>
                  <a:pt x="5112" y="0"/>
                </a:lnTo>
                <a:lnTo>
                  <a:pt x="5112" y="1355"/>
                </a:lnTo>
                <a:lnTo>
                  <a:pt x="0" y="1355"/>
                </a:lnTo>
                <a:lnTo>
                  <a:pt x="0" y="301"/>
                </a:lnTo>
                <a:cubicBezTo>
                  <a:pt x="0" y="135"/>
                  <a:pt x="135" y="0"/>
                  <a:pt x="30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9" name="署名"/>
          <p:cNvSpPr txBox="1">
            <a:spLocks noGrp="1"/>
          </p:cNvSpPr>
          <p:nvPr>
            <p:ph type="body" idx="3" hasCustomPrompt="1"/>
            <p:custDataLst>
              <p:tags r:id="rId12"/>
            </p:custDataLst>
          </p:nvPr>
        </p:nvSpPr>
        <p:spPr>
          <a:xfrm>
            <a:off x="2273300" y="4438650"/>
            <a:ext cx="7589520" cy="661670"/>
          </a:xfrm>
          <a:prstGeom prst="rect">
            <a:avLst/>
          </a:prstGeom>
          <a:noFill/>
        </p:spPr>
        <p:txBody>
          <a:bodyPr wrap="square" lIns="91440" tIns="45720" rIns="91440" bIns="45720" rtlCol="0" anchor="t">
            <a:normAutofit/>
          </a:bodyPr>
          <a:lstStyle>
            <a:lvl1pPr marL="0" marR="0" lvl="0" algn="r" defTabSz="914400" rtl="0" eaLnBrk="1" fontAlgn="auto" latinLnBrk="0" hangingPunct="1">
              <a:lnSpc>
                <a:spcPct val="100000"/>
              </a:lnSpc>
              <a:buClrTx/>
              <a:buSzTx/>
              <a:buFontTx/>
              <a:buNone/>
              <a:defRPr kumimoji="0" lang="zh-CN" altLang="en-US" sz="2000" b="0" i="0" u="none" strike="noStrike" kern="1200" cap="none" spc="0" normalizeH="0" baseline="0" noProof="1">
                <a:solidFill>
                  <a:schemeClr val="tx1">
                    <a:lumMod val="85000"/>
                    <a:lumOff val="15000"/>
                  </a:schemeClr>
                </a:solidFill>
                <a:latin typeface="MiSans Heavy" panose="00000A00000000000000" charset="-122"/>
                <a:ea typeface="MiSans Heavy" panose="00000A00000000000000" charset="-122"/>
                <a:cs typeface="MiSans Normal" panose="00000500000000000000" charset="-122"/>
                <a:sym typeface="+mn-ea"/>
              </a:defRPr>
            </a:lvl1pPr>
          </a:lstStyle>
          <a:p>
            <a:pPr lvl="0" algn="r">
              <a:buClrTx/>
              <a:buSzTx/>
              <a:buFontTx/>
            </a:pPr>
            <a:r>
              <a:rPr dirty="0">
                <a:sym typeface="+mn-ea"/>
              </a:rPr>
              <a:t>单击编辑文本</a:t>
            </a:r>
          </a:p>
        </p:txBody>
      </p:sp>
      <p:sp>
        <p:nvSpPr>
          <p:cNvPr id="8" name="副标题"/>
          <p:cNvSpPr txBox="1">
            <a:spLocks noGrp="1"/>
          </p:cNvSpPr>
          <p:nvPr>
            <p:ph type="body" idx="2" hasCustomPrompt="1"/>
            <p:custDataLst>
              <p:tags r:id="rId13"/>
            </p:custDataLst>
          </p:nvPr>
        </p:nvSpPr>
        <p:spPr>
          <a:xfrm>
            <a:off x="2273935" y="1953895"/>
            <a:ext cx="8413115" cy="556260"/>
          </a:xfrm>
          <a:prstGeom prst="rect">
            <a:avLst/>
          </a:prstGeom>
          <a:noFill/>
        </p:spPr>
        <p:txBody>
          <a:bodyPr wrap="square" lIns="91440" tIns="45720" rIns="144145" bIns="45720" rtlCol="0" anchor="t">
            <a:normAutofit/>
          </a:bodyPr>
          <a:lstStyle>
            <a:lvl1pPr marL="0" marR="0" lvl="0" algn="r" defTabSz="914400" rtl="0" eaLnBrk="1" fontAlgn="auto" latinLnBrk="0" hangingPunct="1">
              <a:lnSpc>
                <a:spcPct val="100000"/>
              </a:lnSpc>
              <a:buClrTx/>
              <a:buSzTx/>
              <a:buFontTx/>
              <a:buNone/>
              <a:defRPr kumimoji="0" lang="zh-CN" altLang="en-US" sz="2400" b="0" i="0" u="none" strike="noStrike" kern="1200" cap="none" spc="0" normalizeH="0" baseline="0" noProof="1">
                <a:solidFill>
                  <a:schemeClr val="tx1">
                    <a:lumMod val="50000"/>
                    <a:lumOff val="50000"/>
                  </a:schemeClr>
                </a:solidFill>
                <a:latin typeface="+mj-ea"/>
                <a:ea typeface="+mj-ea"/>
                <a:cs typeface="MiSans Normal" panose="00000500000000000000" charset="-122"/>
                <a:sym typeface="+mn-ea"/>
              </a:defRPr>
            </a:lvl1pPr>
          </a:lstStyle>
          <a:p>
            <a:pPr lvl="0" algn="r">
              <a:buClrTx/>
              <a:buSzTx/>
              <a:buFontTx/>
            </a:pPr>
            <a:r>
              <a:rPr>
                <a:sym typeface="+mn-ea"/>
              </a:rPr>
              <a:t>单击此处编辑母版副标题样式</a:t>
            </a:r>
          </a:p>
        </p:txBody>
      </p:sp>
      <p:sp>
        <p:nvSpPr>
          <p:cNvPr id="7" name="标题"/>
          <p:cNvSpPr txBox="1">
            <a:spLocks noGrp="1"/>
          </p:cNvSpPr>
          <p:nvPr>
            <p:ph type="title" idx="1" hasCustomPrompt="1"/>
            <p:custDataLst>
              <p:tags r:id="rId14"/>
            </p:custDataLst>
          </p:nvPr>
        </p:nvSpPr>
        <p:spPr>
          <a:xfrm>
            <a:off x="2273300" y="2510155"/>
            <a:ext cx="8413750" cy="1709420"/>
          </a:xfrm>
          <a:prstGeom prst="rect">
            <a:avLst/>
          </a:prstGeom>
          <a:noFill/>
        </p:spPr>
        <p:txBody>
          <a:bodyPr wrap="square" lIns="91440" tIns="45720" rIns="91440" bIns="45720" rtlCol="0" anchor="t">
            <a:normAutofit/>
          </a:bodyPr>
          <a:lstStyle>
            <a:lvl1pPr marL="0" marR="0" lvl="0" algn="r" defTabSz="914400" rtl="0" eaLnBrk="1" fontAlgn="auto" latinLnBrk="0" hangingPunct="1">
              <a:lnSpc>
                <a:spcPct val="100000"/>
              </a:lnSpc>
              <a:buClrTx/>
              <a:buSzTx/>
              <a:buFontTx/>
              <a:buNone/>
              <a:defRPr kumimoji="0" lang="zh-CN" altLang="en-US" sz="7200" b="0" i="0" u="none" strike="noStrike" kern="1200" cap="none" spc="0" normalizeH="0" baseline="0" noProof="1" dirty="0">
                <a:solidFill>
                  <a:schemeClr val="tx1">
                    <a:lumMod val="85000"/>
                    <a:lumOff val="15000"/>
                  </a:schemeClr>
                </a:solidFill>
                <a:latin typeface="+mj-ea"/>
                <a:ea typeface="+mj-ea"/>
                <a:cs typeface="MiSans Heavy" panose="00000A00000000000000" charset="-122"/>
                <a:sym typeface="+mn-ea"/>
              </a:defRPr>
            </a:lvl1pPr>
          </a:lstStyle>
          <a:p>
            <a:pPr lvl="0" algn="r">
              <a:buClrTx/>
              <a:buSzTx/>
              <a:buFontTx/>
            </a:pPr>
            <a:r>
              <a:rPr>
                <a:sym typeface="+mn-ea"/>
              </a:rPr>
              <a:t>单击此处编辑标题</a:t>
            </a:r>
          </a:p>
        </p:txBody>
      </p:sp>
      <p:sp>
        <p:nvSpPr>
          <p:cNvPr id="4" name="日期占位符 3"/>
          <p:cNvSpPr>
            <a:spLocks noGrp="1"/>
          </p:cNvSpPr>
          <p:nvPr>
            <p:ph type="dt" sz="half" idx="10"/>
            <p:custDataLst>
              <p:tags r:id="rId15"/>
            </p:custDataLst>
          </p:nvPr>
        </p:nvSpPr>
        <p:spPr>
          <a:xfrm>
            <a:off x="612000" y="6314400"/>
            <a:ext cx="2700000" cy="316800"/>
          </a:xfrm>
        </p:spPr>
        <p:txBody>
          <a:bodyPr/>
          <a:lstStyle/>
          <a:p>
            <a:fld id="{760FBDFE-C587-4B4C-A407-44438C67B59E}" type="datetimeFigureOut">
              <a:rPr lang="zh-CN" altLang="en-US" smtClean="0"/>
              <a:t>2024/3/30</a:t>
            </a:fld>
            <a:endParaRPr lang="zh-CN" altLang="en-US"/>
          </a:p>
        </p:txBody>
      </p:sp>
      <p:sp>
        <p:nvSpPr>
          <p:cNvPr id="5" name="页脚占位符 4"/>
          <p:cNvSpPr>
            <a:spLocks noGrp="1"/>
          </p:cNvSpPr>
          <p:nvPr>
            <p:ph type="ftr" sz="quarter" idx="11"/>
            <p:custDataLst>
              <p:tags r:id="rId16"/>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17"/>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Only" preserve="1">
  <p:cSld name="标题和副标题">
    <p:spTree>
      <p:nvGrpSpPr>
        <p:cNvPr id="1" name=""/>
        <p:cNvGrpSpPr/>
        <p:nvPr/>
      </p:nvGrpSpPr>
      <p:grpSpPr>
        <a:xfrm>
          <a:off x="0" y="0"/>
          <a:ext cx="0" cy="0"/>
          <a:chOff x="0" y="0"/>
          <a:chExt cx="0" cy="0"/>
        </a:xfrm>
      </p:grpSpPr>
      <p:sp>
        <p:nvSpPr>
          <p:cNvPr id="8" name="任意多边形 7"/>
          <p:cNvSpPr/>
          <p:nvPr>
            <p:custDataLst>
              <p:tags r:id="rId1"/>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7" name="副标题"/>
          <p:cNvSpPr txBox="1">
            <a:spLocks noGrp="1"/>
          </p:cNvSpPr>
          <p:nvPr>
            <p:ph type="body" idx="2" hasCustomPrompt="1"/>
            <p:custDataLst>
              <p:tags r:id="rId2"/>
            </p:custDataLst>
          </p:nvPr>
        </p:nvSpPr>
        <p:spPr>
          <a:xfrm>
            <a:off x="608330" y="1075690"/>
            <a:ext cx="10968990" cy="471805"/>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zh-CN" altLang="en-US" sz="2000" b="0" i="0" u="none" strike="noStrike" kern="1200" cap="none" spc="300" normalizeH="0" baseline="0" noProof="1" dirty="0">
                <a:solidFill>
                  <a:schemeClr val="tx1">
                    <a:lumMod val="75000"/>
                    <a:lumOff val="25000"/>
                  </a:schemeClr>
                </a:solidFill>
                <a:latin typeface="+mj-ea"/>
                <a:ea typeface="+mj-ea"/>
                <a:cs typeface="MiSans Normal" panose="00000500000000000000" charset="-122"/>
              </a:defRPr>
            </a:lvl1pPr>
          </a:lstStyle>
          <a:p>
            <a:pPr lvl="0" algn="l"/>
            <a:r>
              <a:rPr>
                <a:sym typeface="+mn-ea"/>
              </a:rPr>
              <a:t>单击此处编辑母版副标题样式</a:t>
            </a:r>
          </a:p>
        </p:txBody>
      </p:sp>
      <p:sp>
        <p:nvSpPr>
          <p:cNvPr id="6" name="标题"/>
          <p:cNvSpPr txBox="1">
            <a:spLocks noGrp="1"/>
          </p:cNvSpPr>
          <p:nvPr>
            <p:ph type="title" idx="1"/>
            <p:custDataLst>
              <p:tags r:id="rId3"/>
            </p:custDataLst>
          </p:nvPr>
        </p:nvSpPr>
        <p:spPr>
          <a:xfrm>
            <a:off x="608330" y="397510"/>
            <a:ext cx="10968990" cy="678815"/>
          </a:xfrm>
          <a:prstGeom prst="rect">
            <a:avLst/>
          </a:prstGeom>
          <a:noFill/>
        </p:spPr>
        <p:txBody>
          <a:bodyPr wrap="square" rtlCol="0" anchor="b" anchorCtr="0">
            <a:normAutofit/>
          </a:bodyPr>
          <a:lstStyle>
            <a:lvl1pPr marL="0" marR="0" lvl="0" algn="l" defTabSz="914400" rtl="0" eaLnBrk="1" fontAlgn="auto" latinLnBrk="0" hangingPunct="1">
              <a:lnSpc>
                <a:spcPct val="100000"/>
              </a:lnSpc>
              <a:buClrTx/>
              <a:buSzTx/>
              <a:buFontTx/>
              <a:buNone/>
              <a:defRPr kumimoji="0" lang="zh-CN" altLang="en-US" sz="3200" b="0" i="0" u="none" strike="noStrike" kern="1200" cap="none" spc="300" normalizeH="0" baseline="0" noProof="1" dirty="0">
                <a:ln>
                  <a:noFill/>
                  <a:prstDash val="sysDot"/>
                </a:ln>
                <a:solidFill>
                  <a:schemeClr val="tx1">
                    <a:lumMod val="85000"/>
                    <a:lumOff val="15000"/>
                  </a:schemeClr>
                </a:solidFill>
                <a:latin typeface="+mj-lt"/>
                <a:ea typeface="+mj-lt"/>
                <a:cs typeface="MiSans Normal" panose="00000500000000000000" charset="-122"/>
                <a:sym typeface="+mn-ea"/>
              </a:defRPr>
            </a:lvl1pPr>
          </a:lstStyle>
          <a:p>
            <a:pPr lvl="0" algn="l">
              <a:buClrTx/>
              <a:buSzTx/>
              <a:buFontTx/>
            </a:pPr>
            <a:r>
              <a:rPr>
                <a:sym typeface="+mn-ea"/>
              </a:rPr>
              <a:t>单击此处编辑母版标题样式</a:t>
            </a:r>
          </a:p>
        </p:txBody>
      </p:sp>
      <p:sp>
        <p:nvSpPr>
          <p:cNvPr id="3" name="日期占位符 2"/>
          <p:cNvSpPr>
            <a:spLocks noGrp="1"/>
          </p:cNvSpPr>
          <p:nvPr>
            <p:ph type="dt" sz="half" idx="10"/>
            <p:custDataLst>
              <p:tags r:id="rId4"/>
            </p:custDataLst>
          </p:nvPr>
        </p:nvSpPr>
        <p:spPr>
          <a:xfrm>
            <a:off x="612000" y="6314400"/>
            <a:ext cx="2700000" cy="316800"/>
          </a:xfrm>
        </p:spPr>
        <p:txBody>
          <a:bodyPr/>
          <a:lstStyle/>
          <a:p>
            <a:fld id="{760FBDFE-C587-4B4C-A407-44438C67B59E}" type="datetimeFigureOut">
              <a:rPr lang="zh-CN" altLang="en-US" smtClean="0"/>
              <a:t>2024/3/30</a:t>
            </a:fld>
            <a:endParaRPr lang="zh-CN" altLang="en-US"/>
          </a:p>
        </p:txBody>
      </p:sp>
      <p:sp>
        <p:nvSpPr>
          <p:cNvPr id="4" name="页脚占位符 3"/>
          <p:cNvSpPr>
            <a:spLocks noGrp="1"/>
          </p:cNvSpPr>
          <p:nvPr>
            <p:ph type="ftr" sz="quarter" idx="11"/>
            <p:custDataLst>
              <p:tags r:id="rId5"/>
            </p:custDataLst>
          </p:nvPr>
        </p:nvSpPr>
        <p:spPr>
          <a:xfrm>
            <a:off x="4116000" y="6314400"/>
            <a:ext cx="3960000" cy="316800"/>
          </a:xfrm>
        </p:spPr>
        <p:txBody>
          <a:bodyPr/>
          <a:lstStyle/>
          <a:p>
            <a:endParaRPr lang="zh-CN" altLang="en-US" dirty="0"/>
          </a:p>
        </p:txBody>
      </p:sp>
      <p:sp>
        <p:nvSpPr>
          <p:cNvPr id="5" name="灯片编号占位符 4"/>
          <p:cNvSpPr>
            <a:spLocks noGrp="1"/>
          </p:cNvSpPr>
          <p:nvPr>
            <p:ph type="sldNum" sz="quarter" idx="12"/>
            <p:custDataLst>
              <p:tags r:id="rId6"/>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obj" preserve="1">
  <p:cSld name="末尾幻灯片">
    <p:spTree>
      <p:nvGrpSpPr>
        <p:cNvPr id="1" name=""/>
        <p:cNvGrpSpPr/>
        <p:nvPr/>
      </p:nvGrpSpPr>
      <p:grpSpPr>
        <a:xfrm>
          <a:off x="0" y="0"/>
          <a:ext cx="0" cy="0"/>
          <a:chOff x="0" y="0"/>
          <a:chExt cx="0" cy="0"/>
        </a:xfrm>
      </p:grpSpPr>
      <p:sp>
        <p:nvSpPr>
          <p:cNvPr id="23" name="任意多边形 22"/>
          <p:cNvSpPr/>
          <p:nvPr>
            <p:custDataLst>
              <p:tags r:id="rId1"/>
            </p:custDataLst>
          </p:nvPr>
        </p:nvSpPr>
        <p:spPr>
          <a:xfrm>
            <a:off x="-14605" y="-14605"/>
            <a:ext cx="6006465" cy="6897370"/>
          </a:xfrm>
          <a:custGeom>
            <a:avLst/>
            <a:gdLst/>
            <a:ahLst/>
            <a:cxnLst>
              <a:cxn ang="3">
                <a:pos x="hc" y="t"/>
              </a:cxn>
              <a:cxn ang="cd2">
                <a:pos x="l" y="vc"/>
              </a:cxn>
              <a:cxn ang="cd4">
                <a:pos x="hc" y="b"/>
              </a:cxn>
              <a:cxn ang="0">
                <a:pos x="r" y="vc"/>
              </a:cxn>
            </a:cxnLst>
            <a:rect l="l" t="t" r="r" b="b"/>
            <a:pathLst>
              <a:path w="9459" h="10862">
                <a:moveTo>
                  <a:pt x="0" y="0"/>
                </a:moveTo>
                <a:lnTo>
                  <a:pt x="7595" y="0"/>
                </a:lnTo>
                <a:lnTo>
                  <a:pt x="7612" y="22"/>
                </a:lnTo>
                <a:cubicBezTo>
                  <a:pt x="8770" y="1514"/>
                  <a:pt x="9459" y="3388"/>
                  <a:pt x="9459" y="5423"/>
                </a:cubicBezTo>
                <a:cubicBezTo>
                  <a:pt x="9459" y="7458"/>
                  <a:pt x="8770" y="9332"/>
                  <a:pt x="7612" y="10824"/>
                </a:cubicBezTo>
                <a:lnTo>
                  <a:pt x="7582" y="10862"/>
                </a:lnTo>
                <a:lnTo>
                  <a:pt x="0" y="10862"/>
                </a:lnTo>
                <a:lnTo>
                  <a:pt x="0" y="0"/>
                </a:lnTo>
                <a:close/>
              </a:path>
            </a:pathLst>
          </a:custGeom>
          <a:solidFill>
            <a:schemeClr val="bg1"/>
          </a:solidFill>
          <a:ln>
            <a:noFill/>
          </a:ln>
          <a:effectLst>
            <a:outerShdw blurRad="495300" dist="38100" dir="2700000" algn="tl" rotWithShape="0">
              <a:schemeClr val="accent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cs typeface="MiSans Normal" panose="00000500000000000000" charset="-122"/>
            </a:endParaRPr>
          </a:p>
        </p:txBody>
      </p:sp>
      <p:sp>
        <p:nvSpPr>
          <p:cNvPr id="24" name="任意多边形 23"/>
          <p:cNvSpPr/>
          <p:nvPr>
            <p:custDataLst>
              <p:tags r:id="rId2"/>
            </p:custDataLst>
          </p:nvPr>
        </p:nvSpPr>
        <p:spPr>
          <a:xfrm rot="16200000">
            <a:off x="-1402080" y="1361440"/>
            <a:ext cx="6894830" cy="4119881"/>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858" h="6488">
                <a:moveTo>
                  <a:pt x="0" y="0"/>
                </a:moveTo>
                <a:lnTo>
                  <a:pt x="10858" y="0"/>
                </a:lnTo>
                <a:lnTo>
                  <a:pt x="10858" y="2789"/>
                </a:lnTo>
                <a:lnTo>
                  <a:pt x="10834" y="2850"/>
                </a:lnTo>
                <a:cubicBezTo>
                  <a:pt x="9962" y="4984"/>
                  <a:pt x="7865" y="6488"/>
                  <a:pt x="5417" y="6488"/>
                </a:cubicBezTo>
                <a:cubicBezTo>
                  <a:pt x="2982" y="6488"/>
                  <a:pt x="895" y="5001"/>
                  <a:pt x="15" y="2885"/>
                </a:cubicBezTo>
                <a:lnTo>
                  <a:pt x="0" y="2849"/>
                </a:lnTo>
                <a:lnTo>
                  <a:pt x="0" y="0"/>
                </a:lnTo>
                <a:close/>
              </a:path>
            </a:pathLst>
          </a:custGeom>
          <a:solidFill>
            <a:schemeClr val="lt1"/>
          </a:solidFill>
          <a:ln>
            <a:noFill/>
          </a:ln>
          <a:effectLst>
            <a:outerShdw blurRad="495300" dist="152400" dir="2700000" algn="tl"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solidFill>
                <a:schemeClr val="lt1"/>
              </a:solidFill>
              <a:cs typeface="MiSans Normal" panose="00000500000000000000" charset="-122"/>
            </a:endParaRPr>
          </a:p>
        </p:txBody>
      </p:sp>
      <p:sp>
        <p:nvSpPr>
          <p:cNvPr id="26" name="任意多边形 25"/>
          <p:cNvSpPr/>
          <p:nvPr>
            <p:custDataLst>
              <p:tags r:id="rId3"/>
            </p:custDataLst>
          </p:nvPr>
        </p:nvSpPr>
        <p:spPr>
          <a:xfrm rot="16200000">
            <a:off x="-1342039" y="2313346"/>
            <a:ext cx="4864351" cy="223107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7660" h="3514">
                <a:moveTo>
                  <a:pt x="0" y="0"/>
                </a:moveTo>
                <a:lnTo>
                  <a:pt x="7660" y="0"/>
                </a:lnTo>
                <a:lnTo>
                  <a:pt x="7659" y="14"/>
                </a:lnTo>
                <a:cubicBezTo>
                  <a:pt x="7485" y="1975"/>
                  <a:pt x="5837" y="3514"/>
                  <a:pt x="3830" y="3514"/>
                </a:cubicBezTo>
                <a:cubicBezTo>
                  <a:pt x="1822" y="3514"/>
                  <a:pt x="173" y="1974"/>
                  <a:pt x="1" y="10"/>
                </a:cubicBezTo>
                <a:lnTo>
                  <a:pt x="0" y="0"/>
                </a:lnTo>
                <a:close/>
              </a:path>
            </a:pathLst>
          </a:custGeom>
          <a:solidFill>
            <a:schemeClr val="lt1"/>
          </a:solidFill>
          <a:ln>
            <a:noFill/>
          </a:ln>
          <a:effectLst>
            <a:outerShdw blurRad="495300" dist="38100" dir="2700000" algn="tl" rotWithShape="0">
              <a:schemeClr val="accent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a:solidFill>
                <a:schemeClr val="lt1"/>
              </a:solidFill>
              <a:cs typeface="MiSans Normal" panose="00000500000000000000" charset="-122"/>
            </a:endParaRPr>
          </a:p>
        </p:txBody>
      </p:sp>
      <p:sp>
        <p:nvSpPr>
          <p:cNvPr id="30" name="圆角矩形 29"/>
          <p:cNvSpPr/>
          <p:nvPr>
            <p:custDataLst>
              <p:tags r:id="rId4"/>
            </p:custDataLst>
          </p:nvPr>
        </p:nvSpPr>
        <p:spPr>
          <a:xfrm rot="10800000">
            <a:off x="5155565" y="3089275"/>
            <a:ext cx="5383530" cy="11112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cs typeface="MiSans Normal" panose="00000500000000000000" charset="-122"/>
            </a:endParaRPr>
          </a:p>
        </p:txBody>
      </p:sp>
      <p:cxnSp>
        <p:nvCxnSpPr>
          <p:cNvPr id="32" name="直接连接符 31"/>
          <p:cNvCxnSpPr/>
          <p:nvPr>
            <p:custDataLst>
              <p:tags r:id="rId5"/>
            </p:custDataLst>
          </p:nvPr>
        </p:nvCxnSpPr>
        <p:spPr>
          <a:xfrm>
            <a:off x="11197590" y="2981325"/>
            <a:ext cx="215900" cy="0"/>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custDataLst>
              <p:tags r:id="rId6"/>
            </p:custDataLst>
          </p:nvPr>
        </p:nvCxnSpPr>
        <p:spPr>
          <a:xfrm>
            <a:off x="11305540" y="1912620"/>
            <a:ext cx="0" cy="59499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custDataLst>
              <p:tags r:id="rId7"/>
            </p:custDataLst>
          </p:nvPr>
        </p:nvCxnSpPr>
        <p:spPr>
          <a:xfrm>
            <a:off x="11305540" y="3455035"/>
            <a:ext cx="0" cy="636905"/>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7" name="椭圆 36"/>
          <p:cNvSpPr/>
          <p:nvPr>
            <p:custDataLst>
              <p:tags r:id="rId8"/>
            </p:custDataLst>
          </p:nvPr>
        </p:nvSpPr>
        <p:spPr>
          <a:xfrm>
            <a:off x="10016490" y="3576955"/>
            <a:ext cx="538480" cy="538480"/>
          </a:xfrm>
          <a:prstGeom prst="ellipse">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cs typeface="MiSans Normal" panose="00000500000000000000" charset="-122"/>
            </a:endParaRPr>
          </a:p>
        </p:txBody>
      </p:sp>
      <p:sp>
        <p:nvSpPr>
          <p:cNvPr id="38" name="椭圆 37"/>
          <p:cNvSpPr/>
          <p:nvPr>
            <p:custDataLst>
              <p:tags r:id="rId9"/>
            </p:custDataLst>
          </p:nvPr>
        </p:nvSpPr>
        <p:spPr>
          <a:xfrm>
            <a:off x="10123170" y="3683635"/>
            <a:ext cx="325120" cy="3251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60000" lnSpcReduction="20000"/>
          </a:bodyPr>
          <a:lstStyle/>
          <a:p>
            <a:pPr algn="ctr"/>
            <a:endParaRPr lang="zh-CN" altLang="en-US">
              <a:cs typeface="MiSans Normal" panose="00000500000000000000" charset="-122"/>
            </a:endParaRPr>
          </a:p>
        </p:txBody>
      </p:sp>
      <p:sp>
        <p:nvSpPr>
          <p:cNvPr id="39" name="向下箭头"/>
          <p:cNvSpPr/>
          <p:nvPr>
            <p:custDataLst>
              <p:tags r:id="rId10"/>
            </p:custDataLst>
          </p:nvPr>
        </p:nvSpPr>
        <p:spPr>
          <a:xfrm>
            <a:off x="10227310" y="3776345"/>
            <a:ext cx="118745" cy="139700"/>
          </a:xfrm>
          <a:custGeom>
            <a:avLst/>
            <a:gdLst>
              <a:gd name="connsiteX0" fmla="*/ 222512 w 477622"/>
              <a:gd name="connsiteY0" fmla="*/ 0 h 559381"/>
              <a:gd name="connsiteX1" fmla="*/ 258512 w 477622"/>
              <a:gd name="connsiteY1" fmla="*/ 0 h 559381"/>
              <a:gd name="connsiteX2" fmla="*/ 258512 w 477622"/>
              <a:gd name="connsiteY2" fmla="*/ 488296 h 559381"/>
              <a:gd name="connsiteX3" fmla="*/ 452168 w 477622"/>
              <a:gd name="connsiteY3" fmla="*/ 294641 h 559381"/>
              <a:gd name="connsiteX4" fmla="*/ 477622 w 477622"/>
              <a:gd name="connsiteY4" fmla="*/ 320096 h 559381"/>
              <a:gd name="connsiteX5" fmla="*/ 264266 w 477622"/>
              <a:gd name="connsiteY5" fmla="*/ 533452 h 559381"/>
              <a:gd name="connsiteX6" fmla="*/ 264740 w 477622"/>
              <a:gd name="connsiteY6" fmla="*/ 533926 h 559381"/>
              <a:gd name="connsiteX7" fmla="*/ 239284 w 477622"/>
              <a:gd name="connsiteY7" fmla="*/ 559381 h 559381"/>
              <a:gd name="connsiteX8" fmla="*/ 238812 w 477622"/>
              <a:gd name="connsiteY8" fmla="*/ 558908 h 559381"/>
              <a:gd name="connsiteX9" fmla="*/ 238338 w 477622"/>
              <a:gd name="connsiteY9" fmla="*/ 559381 h 559381"/>
              <a:gd name="connsiteX10" fmla="*/ 212882 w 477622"/>
              <a:gd name="connsiteY10" fmla="*/ 533926 h 559381"/>
              <a:gd name="connsiteX11" fmla="*/ 213356 w 477622"/>
              <a:gd name="connsiteY11" fmla="*/ 533452 h 559381"/>
              <a:gd name="connsiteX12" fmla="*/ 0 w 477622"/>
              <a:gd name="connsiteY12" fmla="*/ 320096 h 559381"/>
              <a:gd name="connsiteX13" fmla="*/ 25456 w 477622"/>
              <a:gd name="connsiteY13" fmla="*/ 294641 h 559381"/>
              <a:gd name="connsiteX14" fmla="*/ 222512 w 477622"/>
              <a:gd name="connsiteY14" fmla="*/ 491698 h 559381"/>
              <a:gd name="connsiteX15" fmla="*/ 222512 w 477622"/>
              <a:gd name="connsiteY15" fmla="*/ 0 h 55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7622" h="559381">
                <a:moveTo>
                  <a:pt x="222512" y="0"/>
                </a:moveTo>
                <a:lnTo>
                  <a:pt x="258512" y="0"/>
                </a:lnTo>
                <a:lnTo>
                  <a:pt x="258512" y="488296"/>
                </a:lnTo>
                <a:lnTo>
                  <a:pt x="452168" y="294641"/>
                </a:lnTo>
                <a:lnTo>
                  <a:pt x="477622" y="320096"/>
                </a:lnTo>
                <a:lnTo>
                  <a:pt x="264266" y="533452"/>
                </a:lnTo>
                <a:lnTo>
                  <a:pt x="264740" y="533926"/>
                </a:lnTo>
                <a:lnTo>
                  <a:pt x="239284" y="559381"/>
                </a:lnTo>
                <a:lnTo>
                  <a:pt x="238812" y="558908"/>
                </a:lnTo>
                <a:lnTo>
                  <a:pt x="238338" y="559381"/>
                </a:lnTo>
                <a:lnTo>
                  <a:pt x="212882" y="533926"/>
                </a:lnTo>
                <a:lnTo>
                  <a:pt x="213356" y="533452"/>
                </a:lnTo>
                <a:lnTo>
                  <a:pt x="0" y="320096"/>
                </a:lnTo>
                <a:lnTo>
                  <a:pt x="25456" y="294641"/>
                </a:lnTo>
                <a:lnTo>
                  <a:pt x="222512" y="491698"/>
                </a:lnTo>
                <a:lnTo>
                  <a:pt x="222512" y="0"/>
                </a:ln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44" name="任意多边形 43"/>
          <p:cNvSpPr/>
          <p:nvPr>
            <p:custDataLst>
              <p:tags r:id="rId11"/>
            </p:custDataLst>
          </p:nvPr>
        </p:nvSpPr>
        <p:spPr>
          <a:xfrm>
            <a:off x="8945880" y="5997575"/>
            <a:ext cx="3246120" cy="860425"/>
          </a:xfrm>
          <a:custGeom>
            <a:avLst/>
            <a:gdLst/>
            <a:ahLst/>
            <a:cxnLst>
              <a:cxn ang="3">
                <a:pos x="hc" y="t"/>
              </a:cxn>
              <a:cxn ang="cd2">
                <a:pos x="l" y="vc"/>
              </a:cxn>
              <a:cxn ang="cd4">
                <a:pos x="hc" y="b"/>
              </a:cxn>
              <a:cxn ang="0">
                <a:pos x="r" y="vc"/>
              </a:cxn>
            </a:cxnLst>
            <a:rect l="l" t="t" r="r" b="b"/>
            <a:pathLst>
              <a:path w="5112" h="1355">
                <a:moveTo>
                  <a:pt x="301" y="0"/>
                </a:moveTo>
                <a:lnTo>
                  <a:pt x="5112" y="0"/>
                </a:lnTo>
                <a:lnTo>
                  <a:pt x="5112" y="1355"/>
                </a:lnTo>
                <a:lnTo>
                  <a:pt x="0" y="1355"/>
                </a:lnTo>
                <a:lnTo>
                  <a:pt x="0" y="301"/>
                </a:lnTo>
                <a:cubicBezTo>
                  <a:pt x="0" y="135"/>
                  <a:pt x="135" y="0"/>
                  <a:pt x="30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8" name="署名"/>
          <p:cNvSpPr txBox="1">
            <a:spLocks noGrp="1"/>
          </p:cNvSpPr>
          <p:nvPr>
            <p:ph type="body" idx="2" hasCustomPrompt="1"/>
            <p:custDataLst>
              <p:tags r:id="rId12"/>
            </p:custDataLst>
          </p:nvPr>
        </p:nvSpPr>
        <p:spPr>
          <a:xfrm>
            <a:off x="7466330" y="3648075"/>
            <a:ext cx="2365375" cy="667385"/>
          </a:xfrm>
          <a:prstGeom prst="rect">
            <a:avLst/>
          </a:prstGeom>
          <a:noFill/>
        </p:spPr>
        <p:txBody>
          <a:bodyPr wrap="square" lIns="91440" tIns="45720" rIns="91440" bIns="45720" rtlCol="0" anchor="t">
            <a:normAutofit/>
          </a:bodyPr>
          <a:lstStyle>
            <a:lvl1pPr marL="0" marR="0" lvl="0" algn="r" defTabSz="914400" rtl="0" eaLnBrk="1" fontAlgn="auto" latinLnBrk="0" hangingPunct="1">
              <a:lnSpc>
                <a:spcPct val="100000"/>
              </a:lnSpc>
              <a:buClrTx/>
              <a:buSzTx/>
              <a:buFontTx/>
              <a:buNone/>
              <a:defRPr kumimoji="0" lang="zh-CN" altLang="en-US" sz="2000" b="0" i="0" u="none" strike="noStrike" kern="1200" cap="none" spc="0" normalizeH="0" baseline="0" noProof="1">
                <a:solidFill>
                  <a:schemeClr val="tx1">
                    <a:lumMod val="85000"/>
                    <a:lumOff val="15000"/>
                  </a:schemeClr>
                </a:solidFill>
                <a:latin typeface="MiSans Heavy" panose="00000A00000000000000" charset="-122"/>
                <a:ea typeface="MiSans Heavy" panose="00000A00000000000000" charset="-122"/>
                <a:cs typeface="MiSans Normal" panose="00000500000000000000" charset="-122"/>
                <a:sym typeface="+mn-ea"/>
              </a:defRPr>
            </a:lvl1pPr>
          </a:lstStyle>
          <a:p>
            <a:pPr lvl="0" algn="r">
              <a:buClrTx/>
              <a:buSzTx/>
              <a:buFontTx/>
            </a:pPr>
            <a:r>
              <a:rPr>
                <a:sym typeface="+mn-ea"/>
              </a:rPr>
              <a:t>单击此处编辑文本</a:t>
            </a:r>
          </a:p>
        </p:txBody>
      </p:sp>
      <p:sp>
        <p:nvSpPr>
          <p:cNvPr id="7" name="标题"/>
          <p:cNvSpPr txBox="1">
            <a:spLocks noGrp="1"/>
          </p:cNvSpPr>
          <p:nvPr>
            <p:ph type="title" idx="1" hasCustomPrompt="1"/>
            <p:custDataLst>
              <p:tags r:id="rId13"/>
            </p:custDataLst>
          </p:nvPr>
        </p:nvSpPr>
        <p:spPr>
          <a:xfrm>
            <a:off x="2418715" y="1275715"/>
            <a:ext cx="8250555" cy="1705610"/>
          </a:xfrm>
          <a:prstGeom prst="rect">
            <a:avLst/>
          </a:prstGeom>
          <a:noFill/>
        </p:spPr>
        <p:txBody>
          <a:bodyPr wrap="square" lIns="91440" tIns="45720" rIns="91440" bIns="45720" rtlCol="0" anchor="b" anchorCtr="0">
            <a:normAutofit/>
          </a:bodyPr>
          <a:lstStyle>
            <a:lvl1pPr marL="0" marR="0" lvl="0" algn="r" defTabSz="914400" rtl="0" eaLnBrk="1" fontAlgn="auto" latinLnBrk="0" hangingPunct="1">
              <a:lnSpc>
                <a:spcPct val="100000"/>
              </a:lnSpc>
              <a:buClrTx/>
              <a:buSzTx/>
              <a:buFontTx/>
              <a:buNone/>
              <a:defRPr kumimoji="0" lang="en-US" altLang="zh-CN" sz="7200" b="0" i="0" u="none" strike="noStrike" kern="1200" cap="none" spc="0" normalizeH="0" baseline="0" noProof="1">
                <a:solidFill>
                  <a:schemeClr val="tx1">
                    <a:lumMod val="85000"/>
                    <a:lumOff val="15000"/>
                  </a:schemeClr>
                </a:solidFill>
                <a:latin typeface="+mj-ea"/>
                <a:ea typeface="+mj-ea"/>
                <a:cs typeface="MiSans Heavy" panose="00000A00000000000000" charset="-122"/>
                <a:sym typeface="+mn-ea"/>
              </a:defRPr>
            </a:lvl1pPr>
          </a:lstStyle>
          <a:p>
            <a:pPr lvl="0" algn="r">
              <a:buClrTx/>
              <a:buSzTx/>
              <a:buFontTx/>
            </a:pPr>
            <a:r>
              <a:rPr>
                <a:sym typeface="+mn-ea"/>
              </a:rPr>
              <a:t>单击此处编辑标题</a:t>
            </a:r>
          </a:p>
        </p:txBody>
      </p:sp>
      <p:sp>
        <p:nvSpPr>
          <p:cNvPr id="4" name="日期占位符 3"/>
          <p:cNvSpPr>
            <a:spLocks noGrp="1"/>
          </p:cNvSpPr>
          <p:nvPr>
            <p:ph type="dt" sz="half" idx="10"/>
            <p:custDataLst>
              <p:tags r:id="rId14"/>
            </p:custDataLst>
          </p:nvPr>
        </p:nvSpPr>
        <p:spPr>
          <a:xfrm>
            <a:off x="612000" y="6314400"/>
            <a:ext cx="2700000" cy="316800"/>
          </a:xfrm>
        </p:spPr>
        <p:txBody>
          <a:bodyPr/>
          <a:lstStyle/>
          <a:p>
            <a:fld id="{760FBDFE-C587-4B4C-A407-44438C67B59E}" type="datetimeFigureOut">
              <a:rPr lang="zh-CN" altLang="en-US" smtClean="0"/>
              <a:t>2024/3/30</a:t>
            </a:fld>
            <a:endParaRPr lang="zh-CN" altLang="en-US"/>
          </a:p>
        </p:txBody>
      </p:sp>
      <p:sp>
        <p:nvSpPr>
          <p:cNvPr id="5" name="页脚占位符 4"/>
          <p:cNvSpPr>
            <a:spLocks noGrp="1"/>
          </p:cNvSpPr>
          <p:nvPr>
            <p:ph type="ftr" sz="quarter" idx="11"/>
            <p:custDataLst>
              <p:tags r:id="rId15"/>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16"/>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8" name="正文"/>
          <p:cNvSpPr txBox="1">
            <a:spLocks noGrp="1"/>
          </p:cNvSpPr>
          <p:nvPr>
            <p:ph idx="3"/>
            <p:custDataLst>
              <p:tags r:id="rId1"/>
            </p:custDataLst>
          </p:nvPr>
        </p:nvSpPr>
        <p:spPr>
          <a:xfrm>
            <a:off x="608400" y="1490400"/>
            <a:ext cx="10969200" cy="4759200"/>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2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75000"/>
                    <a:lumOff val="2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spcBef>
                <a:spcPts val="1200"/>
              </a:spcBef>
              <a:spcAft>
                <a:spcPts val="0"/>
              </a:spcAft>
            </a:pPr>
            <a:r>
              <a:rPr>
                <a:sym typeface="+mn-ea"/>
              </a:rPr>
              <a:t>单击此处编辑母版文本样式</a:t>
            </a:r>
          </a:p>
          <a:p>
            <a:pPr lvl="1">
              <a:spcBef>
                <a:spcPts val="1200"/>
              </a:spcBef>
              <a:spcAft>
                <a:spcPts val="0"/>
              </a:spcAft>
            </a:pPr>
            <a:r>
              <a:rPr>
                <a:sym typeface="+mn-ea"/>
              </a:rPr>
              <a:t>第二级</a:t>
            </a:r>
          </a:p>
          <a:p>
            <a:pPr lvl="2">
              <a:spcBef>
                <a:spcPts val="1200"/>
              </a:spcBef>
              <a:spcAft>
                <a:spcPts val="0"/>
              </a:spcAft>
            </a:pPr>
            <a:r>
              <a:rPr>
                <a:sym typeface="+mn-ea"/>
              </a:rPr>
              <a:t>第三级</a:t>
            </a:r>
          </a:p>
          <a:p>
            <a:pPr lvl="3">
              <a:spcBef>
                <a:spcPts val="1200"/>
              </a:spcBef>
              <a:spcAft>
                <a:spcPts val="0"/>
              </a:spcAft>
            </a:pPr>
            <a:r>
              <a:rPr>
                <a:sym typeface="+mn-ea"/>
              </a:rPr>
              <a:t>第四级</a:t>
            </a:r>
          </a:p>
          <a:p>
            <a:pPr lvl="4">
              <a:spcBef>
                <a:spcPts val="1200"/>
              </a:spcBef>
              <a:spcAft>
                <a:spcPts val="0"/>
              </a:spcAft>
            </a:pPr>
            <a:r>
              <a:rPr>
                <a:sym typeface="+mn-ea"/>
              </a:rPr>
              <a:t>第五级</a:t>
            </a:r>
          </a:p>
        </p:txBody>
      </p:sp>
      <p:sp>
        <p:nvSpPr>
          <p:cNvPr id="14" name="任意多边形 13"/>
          <p:cNvSpPr/>
          <p:nvPr>
            <p:custDataLst>
              <p:tags r:id="rId2"/>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7" name="标题"/>
          <p:cNvSpPr txBox="1">
            <a:spLocks noGrp="1"/>
          </p:cNvSpPr>
          <p:nvPr>
            <p:ph type="title" idx="1"/>
            <p:custDataLst>
              <p:tags r:id="rId3"/>
            </p:custDataLst>
          </p:nvPr>
        </p:nvSpPr>
        <p:spPr>
          <a:xfrm>
            <a:off x="608330" y="397510"/>
            <a:ext cx="10968990" cy="678815"/>
          </a:xfrm>
          <a:prstGeom prst="rect">
            <a:avLst/>
          </a:prstGeom>
          <a:noFill/>
        </p:spPr>
        <p:txBody>
          <a:bodyPr wrap="square" rtlCol="0" anchor="b" anchorCtr="0">
            <a:normAutofit/>
          </a:bodyPr>
          <a:lstStyle>
            <a:lvl1pPr marL="0" marR="0" lvl="0" algn="l" defTabSz="914400" rtl="0" eaLnBrk="1" fontAlgn="auto" latinLnBrk="0" hangingPunct="1">
              <a:lnSpc>
                <a:spcPct val="100000"/>
              </a:lnSpc>
              <a:buClrTx/>
              <a:buSzTx/>
              <a:buFontTx/>
              <a:buNone/>
              <a:defRPr kumimoji="0" lang="zh-CN" altLang="en-US" sz="3200" b="0" i="0" u="none" strike="noStrike" kern="1200" cap="none" spc="300" normalizeH="0" baseline="0" noProof="1" dirty="0">
                <a:ln>
                  <a:noFill/>
                  <a:prstDash val="sysDot"/>
                </a:ln>
                <a:solidFill>
                  <a:schemeClr val="tx1">
                    <a:lumMod val="85000"/>
                    <a:lumOff val="15000"/>
                  </a:schemeClr>
                </a:solidFill>
                <a:latin typeface="+mj-lt"/>
                <a:ea typeface="+mj-lt"/>
                <a:cs typeface="MiSans Normal" panose="00000500000000000000" charset="-122"/>
                <a:sym typeface="+mn-ea"/>
              </a:defRPr>
            </a:lvl1pPr>
          </a:lstStyle>
          <a:p>
            <a:pPr lvl="0" algn="l">
              <a:buClrTx/>
              <a:buSzTx/>
              <a:buFontTx/>
            </a:pPr>
            <a:r>
              <a:rPr>
                <a:sym typeface="+mn-ea"/>
              </a:rPr>
              <a:t>单击此处编辑母版标题样式</a:t>
            </a:r>
          </a:p>
        </p:txBody>
      </p:sp>
      <p:sp>
        <p:nvSpPr>
          <p:cNvPr id="4" name="日期占位符 3"/>
          <p:cNvSpPr>
            <a:spLocks noGrp="1"/>
          </p:cNvSpPr>
          <p:nvPr>
            <p:ph type="dt" sz="half" idx="10"/>
            <p:custDataLst>
              <p:tags r:id="rId4"/>
            </p:custDataLst>
          </p:nvPr>
        </p:nvSpPr>
        <p:spPr>
          <a:xfrm>
            <a:off x="612000" y="6314400"/>
            <a:ext cx="2700000" cy="316800"/>
          </a:xfrm>
        </p:spPr>
        <p:txBody>
          <a:bodyPr/>
          <a:lstStyle/>
          <a:p>
            <a:fld id="{760FBDFE-C587-4B4C-A407-44438C67B59E}" type="datetimeFigureOut">
              <a:rPr lang="zh-CN" altLang="en-US" smtClean="0"/>
              <a:t>2024/3/30</a:t>
            </a:fld>
            <a:endParaRPr lang="zh-CN" altLang="en-US"/>
          </a:p>
        </p:txBody>
      </p:sp>
      <p:sp>
        <p:nvSpPr>
          <p:cNvPr id="5" name="页脚占位符 4"/>
          <p:cNvSpPr>
            <a:spLocks noGrp="1"/>
          </p:cNvSpPr>
          <p:nvPr>
            <p:ph type="ftr" sz="quarter" idx="11"/>
            <p:custDataLst>
              <p:tags r:id="rId5"/>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6"/>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目录">
    <p:spTree>
      <p:nvGrpSpPr>
        <p:cNvPr id="1" name=""/>
        <p:cNvGrpSpPr/>
        <p:nvPr/>
      </p:nvGrpSpPr>
      <p:grpSpPr>
        <a:xfrm>
          <a:off x="0" y="0"/>
          <a:ext cx="0" cy="0"/>
          <a:chOff x="0" y="0"/>
          <a:chExt cx="0" cy="0"/>
        </a:xfrm>
      </p:grpSpPr>
      <p:cxnSp>
        <p:nvCxnSpPr>
          <p:cNvPr id="60" name="直接连接符 59"/>
          <p:cNvCxnSpPr/>
          <p:nvPr>
            <p:custDataLst>
              <p:tags r:id="rId1"/>
            </p:custDataLst>
          </p:nvPr>
        </p:nvCxnSpPr>
        <p:spPr>
          <a:xfrm>
            <a:off x="3509010" y="1475105"/>
            <a:ext cx="0" cy="4572000"/>
          </a:xfrm>
          <a:prstGeom prst="line">
            <a:avLst/>
          </a:prstGeom>
          <a:ln>
            <a:solidFill>
              <a:schemeClr val="bg2">
                <a:lumMod val="50000"/>
                <a:alpha val="2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任意多边形 7"/>
          <p:cNvSpPr/>
          <p:nvPr>
            <p:custDataLst>
              <p:tags r:id="rId2"/>
            </p:custDataLst>
          </p:nvPr>
        </p:nvSpPr>
        <p:spPr>
          <a:xfrm>
            <a:off x="-18415" y="0"/>
            <a:ext cx="2251075" cy="871855"/>
          </a:xfrm>
          <a:custGeom>
            <a:avLst/>
            <a:gdLst/>
            <a:ahLst/>
            <a:cxnLst>
              <a:cxn ang="3">
                <a:pos x="hc" y="t"/>
              </a:cxn>
              <a:cxn ang="cd2">
                <a:pos x="l" y="vc"/>
              </a:cxn>
              <a:cxn ang="cd4">
                <a:pos x="hc" y="b"/>
              </a:cxn>
              <a:cxn ang="0">
                <a:pos x="r" y="vc"/>
              </a:cxn>
            </a:cxnLst>
            <a:rect l="l" t="t" r="r" b="b"/>
            <a:pathLst>
              <a:path w="3545" h="1373">
                <a:moveTo>
                  <a:pt x="0" y="0"/>
                </a:moveTo>
                <a:lnTo>
                  <a:pt x="3545" y="0"/>
                </a:lnTo>
                <a:lnTo>
                  <a:pt x="3545" y="1023"/>
                </a:lnTo>
                <a:cubicBezTo>
                  <a:pt x="3545" y="1217"/>
                  <a:pt x="3389" y="1373"/>
                  <a:pt x="3195" y="1373"/>
                </a:cubicBezTo>
                <a:lnTo>
                  <a:pt x="9" y="1373"/>
                </a:lnTo>
                <a:lnTo>
                  <a:pt x="0" y="1373"/>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7" name="副标题"/>
          <p:cNvSpPr txBox="1">
            <a:spLocks noGrp="1"/>
          </p:cNvSpPr>
          <p:nvPr>
            <p:ph type="body" idx="2" hasCustomPrompt="1"/>
            <p:custDataLst>
              <p:tags r:id="rId3"/>
            </p:custDataLst>
          </p:nvPr>
        </p:nvSpPr>
        <p:spPr>
          <a:xfrm>
            <a:off x="1165860" y="4138930"/>
            <a:ext cx="1375408" cy="1951990"/>
          </a:xfrm>
          <a:prstGeom prst="rect">
            <a:avLst/>
          </a:prstGeom>
          <a:noFill/>
        </p:spPr>
        <p:txBody>
          <a:bodyPr vert="eaVert" wrap="square" lIns="91440" tIns="45720" rIns="91440" bIns="45720" rtlCol="0" anchor="ctr">
            <a:normAutofit/>
          </a:bodyPr>
          <a:lstStyle>
            <a:lvl1pPr marL="0" marR="0" lvl="0" algn="just" defTabSz="914400" rtl="0" eaLnBrk="1" fontAlgn="auto" latinLnBrk="0" hangingPunct="1">
              <a:lnSpc>
                <a:spcPct val="100000"/>
              </a:lnSpc>
              <a:buClrTx/>
              <a:buSzTx/>
              <a:buFontTx/>
              <a:buNone/>
              <a:defRPr kumimoji="0" lang="en-US" altLang="zh-CN" sz="2000" b="0" i="0" u="none" strike="noStrike" kern="1200" cap="none" spc="0" normalizeH="0" baseline="0" noProof="1">
                <a:solidFill>
                  <a:schemeClr val="bg1">
                    <a:lumMod val="85000"/>
                  </a:schemeClr>
                </a:solidFill>
                <a:latin typeface="MiSans Heavy" panose="00000A00000000000000" charset="-122"/>
                <a:ea typeface="MiSans Heavy" panose="00000A00000000000000" charset="-122"/>
                <a:cs typeface="MiSans Normal" panose="00000500000000000000" charset="-122"/>
                <a:sym typeface="+mn-ea"/>
              </a:defRPr>
            </a:lvl1pPr>
          </a:lstStyle>
          <a:p>
            <a:pPr lvl="0" algn="just">
              <a:buClrTx/>
              <a:buSzTx/>
              <a:buFontTx/>
            </a:pPr>
            <a:r>
              <a:rPr dirty="0" err="1">
                <a:sym typeface="+mn-ea"/>
              </a:rPr>
              <a:t>单击编辑副标题</a:t>
            </a:r>
            <a:endParaRPr dirty="0">
              <a:sym typeface="+mn-ea"/>
            </a:endParaRPr>
          </a:p>
        </p:txBody>
      </p:sp>
      <p:sp>
        <p:nvSpPr>
          <p:cNvPr id="6" name="标题"/>
          <p:cNvSpPr txBox="1">
            <a:spLocks noGrp="1"/>
          </p:cNvSpPr>
          <p:nvPr>
            <p:ph type="title" idx="1" hasCustomPrompt="1"/>
            <p:custDataLst>
              <p:tags r:id="rId4"/>
            </p:custDataLst>
          </p:nvPr>
        </p:nvSpPr>
        <p:spPr>
          <a:xfrm>
            <a:off x="1166495" y="1793240"/>
            <a:ext cx="1375410" cy="2122210"/>
          </a:xfrm>
          <a:prstGeom prst="rect">
            <a:avLst/>
          </a:prstGeom>
          <a:noFill/>
        </p:spPr>
        <p:txBody>
          <a:bodyPr vert="eaVert" wrap="square" lIns="91440" tIns="45720" rIns="91440" bIns="45720" rtlCol="0" anchor="ctr">
            <a:normAutofit/>
          </a:bodyPr>
          <a:lstStyle>
            <a:lvl1pPr marL="0" marR="0" lvl="0" algn="r" defTabSz="914400" rtl="0" eaLnBrk="1" fontAlgn="auto" latinLnBrk="0" hangingPunct="1">
              <a:lnSpc>
                <a:spcPct val="100000"/>
              </a:lnSpc>
              <a:buClrTx/>
              <a:buSzTx/>
              <a:buFontTx/>
              <a:buNone/>
              <a:defRPr kumimoji="0" lang="zh-CN" altLang="en-US" sz="6000" b="0" i="0" u="none" strike="noStrike" kern="1200" cap="none" spc="0" normalizeH="0" baseline="0" noProof="1">
                <a:solidFill>
                  <a:schemeClr val="tx1">
                    <a:lumMod val="85000"/>
                    <a:lumOff val="15000"/>
                  </a:schemeClr>
                </a:solidFill>
                <a:latin typeface="+mj-ea"/>
                <a:ea typeface="+mj-ea"/>
                <a:cs typeface="MiSans Normal" panose="00000500000000000000" charset="-122"/>
                <a:sym typeface="+mn-ea"/>
              </a:defRPr>
            </a:lvl1pPr>
          </a:lstStyle>
          <a:p>
            <a:pPr lvl="0" algn="l">
              <a:buClrTx/>
              <a:buSzTx/>
              <a:buFontTx/>
            </a:pPr>
            <a:r>
              <a:rPr dirty="0">
                <a:sym typeface="+mn-ea"/>
              </a:rPr>
              <a:t>标题</a:t>
            </a:r>
          </a:p>
        </p:txBody>
      </p:sp>
      <p:sp>
        <p:nvSpPr>
          <p:cNvPr id="3" name="日期占位符 2"/>
          <p:cNvSpPr>
            <a:spLocks noGrp="1"/>
          </p:cNvSpPr>
          <p:nvPr>
            <p:ph type="dt" sz="half" idx="10"/>
            <p:custDataLst>
              <p:tags r:id="rId5"/>
            </p:custDataLst>
          </p:nvPr>
        </p:nvSpPr>
        <p:spPr>
          <a:xfrm>
            <a:off x="612000" y="6314400"/>
            <a:ext cx="2700000" cy="316800"/>
          </a:xfrm>
        </p:spPr>
        <p:txBody>
          <a:bodyPr/>
          <a:lstStyle/>
          <a:p>
            <a:fld id="{760FBDFE-C587-4B4C-A407-44438C67B59E}" type="datetimeFigureOut">
              <a:rPr lang="zh-CN" altLang="en-US" smtClean="0"/>
              <a:t>2024/3/30</a:t>
            </a:fld>
            <a:endParaRPr lang="zh-CN" altLang="en-US"/>
          </a:p>
        </p:txBody>
      </p:sp>
      <p:sp>
        <p:nvSpPr>
          <p:cNvPr id="4" name="页脚占位符 3"/>
          <p:cNvSpPr>
            <a:spLocks noGrp="1"/>
          </p:cNvSpPr>
          <p:nvPr>
            <p:ph type="ftr" sz="quarter" idx="11"/>
            <p:custDataLst>
              <p:tags r:id="rId6"/>
            </p:custDataLst>
          </p:nvPr>
        </p:nvSpPr>
        <p:spPr>
          <a:xfrm>
            <a:off x="4116000" y="6314400"/>
            <a:ext cx="3960000" cy="316800"/>
          </a:xfrm>
        </p:spPr>
        <p:txBody>
          <a:bodyPr/>
          <a:lstStyle/>
          <a:p>
            <a:endParaRPr lang="zh-CN" altLang="en-US" dirty="0"/>
          </a:p>
        </p:txBody>
      </p:sp>
      <p:sp>
        <p:nvSpPr>
          <p:cNvPr id="5" name="灯片编号占位符 4"/>
          <p:cNvSpPr>
            <a:spLocks noGrp="1"/>
          </p:cNvSpPr>
          <p:nvPr>
            <p:ph type="sldNum" sz="quarter" idx="12"/>
            <p:custDataLst>
              <p:tags r:id="rId7"/>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12" name="椭圆 11"/>
          <p:cNvSpPr/>
          <p:nvPr>
            <p:custDataLst>
              <p:tags r:id="rId1"/>
            </p:custDataLst>
          </p:nvPr>
        </p:nvSpPr>
        <p:spPr>
          <a:xfrm rot="16200000">
            <a:off x="977900" y="1336040"/>
            <a:ext cx="4351020" cy="4351020"/>
          </a:xfrm>
          <a:prstGeom prst="ellipse">
            <a:avLst/>
          </a:prstGeom>
          <a:solidFill>
            <a:schemeClr val="lt1"/>
          </a:solidFill>
          <a:ln>
            <a:noFill/>
          </a:ln>
          <a:effectLst>
            <a:outerShdw blurRad="495300" dist="38100" dir="2700000" algn="tl" rotWithShape="0">
              <a:schemeClr val="accent1">
                <a:alpha val="1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solidFill>
                <a:schemeClr val="lt1"/>
              </a:solidFill>
              <a:cs typeface="MiSans Normal" panose="00000500000000000000" charset="-122"/>
            </a:endParaRPr>
          </a:p>
        </p:txBody>
      </p:sp>
      <p:sp>
        <p:nvSpPr>
          <p:cNvPr id="11" name="椭圆 10"/>
          <p:cNvSpPr/>
          <p:nvPr>
            <p:custDataLst>
              <p:tags r:id="rId2"/>
            </p:custDataLst>
          </p:nvPr>
        </p:nvSpPr>
        <p:spPr>
          <a:xfrm rot="16200000">
            <a:off x="1828800" y="2186940"/>
            <a:ext cx="2649220" cy="2649220"/>
          </a:xfrm>
          <a:prstGeom prst="ellipse">
            <a:avLst/>
          </a:prstGeom>
          <a:solidFill>
            <a:schemeClr val="lt1"/>
          </a:solidFill>
          <a:ln>
            <a:noFill/>
          </a:ln>
          <a:effectLst>
            <a:outerShdw blurRad="495300" dist="38100" dir="2700000" algn="tl" rotWithShape="0">
              <a:schemeClr val="accent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solidFill>
                <a:schemeClr val="lt1"/>
              </a:solidFill>
              <a:cs typeface="MiSans Normal" panose="00000500000000000000" charset="-122"/>
            </a:endParaRPr>
          </a:p>
        </p:txBody>
      </p:sp>
      <p:sp>
        <p:nvSpPr>
          <p:cNvPr id="9" name="弧形 8"/>
          <p:cNvSpPr/>
          <p:nvPr>
            <p:custDataLst>
              <p:tags r:id="rId3"/>
            </p:custDataLst>
          </p:nvPr>
        </p:nvSpPr>
        <p:spPr>
          <a:xfrm>
            <a:off x="301625" y="659765"/>
            <a:ext cx="5703570" cy="5703570"/>
          </a:xfrm>
          <a:prstGeom prst="arc">
            <a:avLst>
              <a:gd name="adj1" fmla="val 16200000"/>
              <a:gd name="adj2" fmla="val 5319923"/>
            </a:avLst>
          </a:prstGeom>
          <a:ln>
            <a:solidFill>
              <a:schemeClr val="bg2">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iSans Normal" panose="00000500000000000000" charset="-122"/>
            </a:endParaRPr>
          </a:p>
        </p:txBody>
      </p:sp>
      <p:sp>
        <p:nvSpPr>
          <p:cNvPr id="10" name="圆角矩形 9"/>
          <p:cNvSpPr/>
          <p:nvPr>
            <p:custDataLst>
              <p:tags r:id="rId4"/>
            </p:custDataLst>
          </p:nvPr>
        </p:nvSpPr>
        <p:spPr>
          <a:xfrm rot="10800000">
            <a:off x="6876415" y="3851910"/>
            <a:ext cx="2408555" cy="15938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25000" lnSpcReduction="20000"/>
          </a:bodyPr>
          <a:lstStyle/>
          <a:p>
            <a:pPr algn="ctr"/>
            <a:endParaRPr lang="zh-CN" altLang="en-US">
              <a:cs typeface="MiSans Normal" panose="00000500000000000000" charset="-122"/>
            </a:endParaRPr>
          </a:p>
        </p:txBody>
      </p:sp>
      <p:sp>
        <p:nvSpPr>
          <p:cNvPr id="14" name="任意多边形 13"/>
          <p:cNvSpPr/>
          <p:nvPr>
            <p:custDataLst>
              <p:tags r:id="rId5"/>
            </p:custDataLst>
          </p:nvPr>
        </p:nvSpPr>
        <p:spPr>
          <a:xfrm flipV="1">
            <a:off x="8945880" y="0"/>
            <a:ext cx="3246120" cy="860425"/>
          </a:xfrm>
          <a:custGeom>
            <a:avLst/>
            <a:gdLst/>
            <a:ahLst/>
            <a:cxnLst>
              <a:cxn ang="3">
                <a:pos x="hc" y="t"/>
              </a:cxn>
              <a:cxn ang="cd2">
                <a:pos x="l" y="vc"/>
              </a:cxn>
              <a:cxn ang="cd4">
                <a:pos x="hc" y="b"/>
              </a:cxn>
              <a:cxn ang="0">
                <a:pos x="r" y="vc"/>
              </a:cxn>
            </a:cxnLst>
            <a:rect l="l" t="t" r="r" b="b"/>
            <a:pathLst>
              <a:path w="5112" h="1355">
                <a:moveTo>
                  <a:pt x="301" y="0"/>
                </a:moveTo>
                <a:lnTo>
                  <a:pt x="5112" y="0"/>
                </a:lnTo>
                <a:lnTo>
                  <a:pt x="5112" y="1355"/>
                </a:lnTo>
                <a:lnTo>
                  <a:pt x="0" y="1355"/>
                </a:lnTo>
                <a:lnTo>
                  <a:pt x="0" y="301"/>
                </a:lnTo>
                <a:cubicBezTo>
                  <a:pt x="0" y="135"/>
                  <a:pt x="135" y="0"/>
                  <a:pt x="30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8" name="节编号"/>
          <p:cNvSpPr txBox="1">
            <a:spLocks noGrp="1"/>
          </p:cNvSpPr>
          <p:nvPr>
            <p:ph type="body" idx="2" hasCustomPrompt="1"/>
            <p:custDataLst>
              <p:tags r:id="rId6"/>
            </p:custDataLst>
          </p:nvPr>
        </p:nvSpPr>
        <p:spPr>
          <a:xfrm>
            <a:off x="1828800" y="3004185"/>
            <a:ext cx="2649220" cy="1208405"/>
          </a:xfrm>
          <a:prstGeom prst="rect">
            <a:avLst/>
          </a:prstGeom>
          <a:noFill/>
        </p:spPr>
        <p:txBody>
          <a:bodyPr wrap="square" lIns="91440" tIns="45720" rIns="91440" bIns="45720" rtlCol="0" anchor="t" anchorCtr="0">
            <a:normAutofit/>
          </a:bodyPr>
          <a:lstStyle>
            <a:lvl1pPr marL="0" marR="0" lvl="0" algn="ctr" defTabSz="914400" rtl="0" eaLnBrk="1" fontAlgn="auto" latinLnBrk="0" hangingPunct="1">
              <a:lnSpc>
                <a:spcPct val="100000"/>
              </a:lnSpc>
              <a:buClrTx/>
              <a:buSzTx/>
              <a:buFontTx/>
              <a:buNone/>
              <a:defRPr kumimoji="0" lang="en-US" altLang="zh-CN" sz="6000" b="0" i="0" u="none" strike="noStrike" kern="1200" cap="none" spc="200" normalizeH="0" baseline="0" noProof="1">
                <a:solidFill>
                  <a:schemeClr val="tx1">
                    <a:lumMod val="85000"/>
                    <a:lumOff val="15000"/>
                  </a:schemeClr>
                </a:solidFill>
                <a:uFillTx/>
                <a:latin typeface="MiSans Heavy" panose="00000A00000000000000" charset="-122"/>
                <a:ea typeface="MiSans Heavy" panose="00000A00000000000000" charset="-122"/>
                <a:cs typeface="MiSans Normal" panose="00000500000000000000" charset="-122"/>
                <a:sym typeface="+mn-ea"/>
              </a:defRPr>
            </a:lvl1pPr>
          </a:lstStyle>
          <a:p>
            <a:pPr lvl="0" algn="ctr">
              <a:buClrTx/>
              <a:buSzTx/>
              <a:buFontTx/>
            </a:pPr>
            <a:r>
              <a:rPr>
                <a:sym typeface="+mn-ea"/>
              </a:rPr>
              <a:t>节编号</a:t>
            </a:r>
          </a:p>
        </p:txBody>
      </p:sp>
      <p:sp>
        <p:nvSpPr>
          <p:cNvPr id="7" name="标题"/>
          <p:cNvSpPr txBox="1">
            <a:spLocks noGrp="1"/>
          </p:cNvSpPr>
          <p:nvPr>
            <p:ph type="title" idx="1" hasCustomPrompt="1"/>
            <p:custDataLst>
              <p:tags r:id="rId7"/>
            </p:custDataLst>
          </p:nvPr>
        </p:nvSpPr>
        <p:spPr>
          <a:xfrm>
            <a:off x="6732905" y="2092325"/>
            <a:ext cx="5005070" cy="1684020"/>
          </a:xfrm>
          <a:prstGeom prst="rect">
            <a:avLst/>
          </a:prstGeom>
          <a:noFill/>
        </p:spPr>
        <p:txBody>
          <a:bodyPr wrap="square" lIns="91440" tIns="45720" rIns="91440" bIns="45720" rtlCol="0" anchor="b" anchorCtr="0">
            <a:normAutofit/>
          </a:bodyPr>
          <a:lstStyle>
            <a:lvl1pPr marL="0" marR="0" lvl="0" algn="l" defTabSz="914400" rtl="0" eaLnBrk="1" fontAlgn="auto" latinLnBrk="0" hangingPunct="1">
              <a:lnSpc>
                <a:spcPct val="100000"/>
              </a:lnSpc>
              <a:buClrTx/>
              <a:buSzTx/>
              <a:buFontTx/>
              <a:buNone/>
              <a:defRPr kumimoji="0" lang="zh-CN" altLang="en-US" sz="4800" b="0" i="0" u="none" strike="noStrike" kern="1200" cap="none" spc="200" normalizeH="0" baseline="0" noProof="1">
                <a:solidFill>
                  <a:schemeClr val="tx1">
                    <a:lumMod val="85000"/>
                    <a:lumOff val="15000"/>
                  </a:schemeClr>
                </a:solidFill>
                <a:uFillTx/>
                <a:latin typeface="+mj-ea"/>
                <a:ea typeface="+mj-ea"/>
                <a:cs typeface="MiSans Normal" panose="00000500000000000000" charset="-122"/>
                <a:sym typeface="+mn-ea"/>
              </a:defRPr>
            </a:lvl1pPr>
          </a:lstStyle>
          <a:p>
            <a:pPr lvl="0" algn="l">
              <a:buClrTx/>
              <a:buSzTx/>
              <a:buFontTx/>
            </a:pPr>
            <a:r>
              <a:rPr>
                <a:sym typeface="+mn-ea"/>
              </a:rPr>
              <a:t>单击编辑标题</a:t>
            </a:r>
          </a:p>
        </p:txBody>
      </p:sp>
      <p:sp>
        <p:nvSpPr>
          <p:cNvPr id="4" name="日期占位符 3"/>
          <p:cNvSpPr>
            <a:spLocks noGrp="1"/>
          </p:cNvSpPr>
          <p:nvPr>
            <p:ph type="dt" sz="half" idx="10"/>
            <p:custDataLst>
              <p:tags r:id="rId8"/>
            </p:custDataLst>
          </p:nvPr>
        </p:nvSpPr>
        <p:spPr>
          <a:xfrm>
            <a:off x="612000" y="6314400"/>
            <a:ext cx="2700000" cy="316800"/>
          </a:xfrm>
        </p:spPr>
        <p:txBody>
          <a:bodyPr/>
          <a:lstStyle/>
          <a:p>
            <a:fld id="{760FBDFE-C587-4B4C-A407-44438C67B59E}" type="datetimeFigureOut">
              <a:rPr lang="zh-CN" altLang="en-US" smtClean="0"/>
              <a:t>2024/3/30</a:t>
            </a:fld>
            <a:endParaRPr lang="zh-CN" altLang="en-US"/>
          </a:p>
        </p:txBody>
      </p:sp>
      <p:sp>
        <p:nvSpPr>
          <p:cNvPr id="5" name="页脚占位符 4"/>
          <p:cNvSpPr>
            <a:spLocks noGrp="1"/>
          </p:cNvSpPr>
          <p:nvPr>
            <p:ph type="ftr" sz="quarter" idx="11"/>
            <p:custDataLst>
              <p:tags r:id="rId9"/>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10"/>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Obj" preserve="1">
  <p:cSld name="标题和两栏">
    <p:spTree>
      <p:nvGrpSpPr>
        <p:cNvPr id="1" name=""/>
        <p:cNvGrpSpPr/>
        <p:nvPr/>
      </p:nvGrpSpPr>
      <p:grpSpPr>
        <a:xfrm>
          <a:off x="0" y="0"/>
          <a:ext cx="0" cy="0"/>
          <a:chOff x="0" y="0"/>
          <a:chExt cx="0" cy="0"/>
        </a:xfrm>
      </p:grpSpPr>
      <p:sp>
        <p:nvSpPr>
          <p:cNvPr id="10" name="正文"/>
          <p:cNvSpPr txBox="1">
            <a:spLocks noGrp="1"/>
          </p:cNvSpPr>
          <p:nvPr>
            <p:ph idx="4"/>
            <p:custDataLst>
              <p:tags r:id="rId1"/>
            </p:custDataLst>
          </p:nvPr>
        </p:nvSpPr>
        <p:spPr>
          <a:xfrm>
            <a:off x="6400805" y="1490357"/>
            <a:ext cx="5176800" cy="4759236"/>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9" name="正文"/>
          <p:cNvSpPr txBox="1">
            <a:spLocks noGrp="1"/>
          </p:cNvSpPr>
          <p:nvPr>
            <p:ph idx="3"/>
            <p:custDataLst>
              <p:tags r:id="rId2"/>
            </p:custDataLst>
          </p:nvPr>
        </p:nvSpPr>
        <p:spPr>
          <a:xfrm>
            <a:off x="608400" y="1490357"/>
            <a:ext cx="5176800" cy="4759236"/>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mn-ea"/>
                <a:ea typeface="+mn-ea"/>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mn-ea"/>
                <a:ea typeface="+mn-ea"/>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mn-ea"/>
                <a:ea typeface="+mn-ea"/>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spcBef>
                <a:spcPts val="1800"/>
              </a:spcBef>
              <a:spcAft>
                <a:spcPts val="0"/>
              </a:spcAft>
            </a:pPr>
            <a:r>
              <a:rPr>
                <a:sym typeface="+mn-ea"/>
              </a:rPr>
              <a:t>单击此处编辑母版文本样式</a:t>
            </a:r>
          </a:p>
          <a:p>
            <a:pPr lvl="1">
              <a:spcBef>
                <a:spcPts val="1800"/>
              </a:spcBef>
              <a:spcAft>
                <a:spcPts val="0"/>
              </a:spcAft>
            </a:pPr>
            <a:r>
              <a:rPr>
                <a:sym typeface="+mn-ea"/>
              </a:rPr>
              <a:t>第二级</a:t>
            </a:r>
          </a:p>
          <a:p>
            <a:pPr lvl="2">
              <a:spcBef>
                <a:spcPts val="1800"/>
              </a:spcBef>
              <a:spcAft>
                <a:spcPts val="0"/>
              </a:spcAft>
            </a:pPr>
            <a:r>
              <a:rPr>
                <a:sym typeface="+mn-ea"/>
              </a:rPr>
              <a:t>第三级</a:t>
            </a:r>
          </a:p>
          <a:p>
            <a:pPr lvl="3">
              <a:spcBef>
                <a:spcPts val="1800"/>
              </a:spcBef>
              <a:spcAft>
                <a:spcPts val="0"/>
              </a:spcAft>
            </a:pPr>
            <a:r>
              <a:rPr>
                <a:sym typeface="+mn-ea"/>
              </a:rPr>
              <a:t>第四级</a:t>
            </a:r>
          </a:p>
          <a:p>
            <a:pPr lvl="4">
              <a:spcBef>
                <a:spcPts val="1800"/>
              </a:spcBef>
              <a:spcAft>
                <a:spcPts val="0"/>
              </a:spcAft>
            </a:pPr>
            <a:r>
              <a:rPr>
                <a:sym typeface="+mn-ea"/>
              </a:rPr>
              <a:t>第五级</a:t>
            </a:r>
          </a:p>
        </p:txBody>
      </p:sp>
      <p:sp>
        <p:nvSpPr>
          <p:cNvPr id="14" name="任意多边形 13"/>
          <p:cNvSpPr/>
          <p:nvPr>
            <p:custDataLst>
              <p:tags r:id="rId3"/>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8" name="标题"/>
          <p:cNvSpPr txBox="1">
            <a:spLocks noGrp="1"/>
          </p:cNvSpPr>
          <p:nvPr>
            <p:ph type="title" idx="1"/>
            <p:custDataLst>
              <p:tags r:id="rId4"/>
            </p:custDataLst>
          </p:nvPr>
        </p:nvSpPr>
        <p:spPr>
          <a:xfrm>
            <a:off x="608330" y="397510"/>
            <a:ext cx="10968990" cy="678815"/>
          </a:xfrm>
          <a:prstGeom prst="rect">
            <a:avLst/>
          </a:prstGeom>
          <a:noFill/>
        </p:spPr>
        <p:txBody>
          <a:bodyPr wrap="square" rtlCol="0" anchor="b" anchorCtr="0">
            <a:normAutofit/>
          </a:bodyPr>
          <a:lstStyle>
            <a:lvl1pPr marL="0" marR="0" lvl="0" algn="l" defTabSz="914400" rtl="0" eaLnBrk="1" fontAlgn="auto" latinLnBrk="0" hangingPunct="1">
              <a:lnSpc>
                <a:spcPct val="100000"/>
              </a:lnSpc>
              <a:buClrTx/>
              <a:buSzTx/>
              <a:buFontTx/>
              <a:buNone/>
              <a:defRPr kumimoji="0" lang="zh-CN" altLang="en-US" sz="3200" b="0" i="0" u="none" strike="noStrike" kern="1200" cap="none" spc="300" normalizeH="0" baseline="0" noProof="1" dirty="0">
                <a:ln>
                  <a:noFill/>
                  <a:prstDash val="sysDot"/>
                </a:ln>
                <a:solidFill>
                  <a:schemeClr val="tx1">
                    <a:lumMod val="85000"/>
                    <a:lumOff val="15000"/>
                  </a:schemeClr>
                </a:solidFill>
                <a:latin typeface="+mj-lt"/>
                <a:ea typeface="+mj-lt"/>
                <a:cs typeface="MiSans Normal" panose="00000500000000000000" charset="-122"/>
                <a:sym typeface="+mn-ea"/>
              </a:defRPr>
            </a:lvl1pPr>
          </a:lstStyle>
          <a:p>
            <a:pPr lvl="0" algn="l">
              <a:buClrTx/>
              <a:buSzTx/>
              <a:buFontTx/>
            </a:pPr>
            <a:r>
              <a:rPr>
                <a:sym typeface="+mn-ea"/>
              </a:rPr>
              <a:t>单击此处编辑母版标题样式</a:t>
            </a:r>
          </a:p>
        </p:txBody>
      </p:sp>
      <p:sp>
        <p:nvSpPr>
          <p:cNvPr id="5" name="日期占位符 4"/>
          <p:cNvSpPr>
            <a:spLocks noGrp="1"/>
          </p:cNvSpPr>
          <p:nvPr>
            <p:ph type="dt" sz="half" idx="10"/>
            <p:custDataLst>
              <p:tags r:id="rId5"/>
            </p:custDataLst>
          </p:nvPr>
        </p:nvSpPr>
        <p:spPr>
          <a:xfrm>
            <a:off x="612000" y="6314400"/>
            <a:ext cx="2700000" cy="316800"/>
          </a:xfrm>
        </p:spPr>
        <p:txBody>
          <a:bodyPr/>
          <a:lstStyle/>
          <a:p>
            <a:fld id="{760FBDFE-C587-4B4C-A407-44438C67B59E}" type="datetimeFigureOut">
              <a:rPr lang="zh-CN" altLang="en-US" smtClean="0"/>
              <a:t>2024/3/30</a:t>
            </a:fld>
            <a:endParaRPr lang="zh-CN" altLang="en-US"/>
          </a:p>
        </p:txBody>
      </p:sp>
      <p:sp>
        <p:nvSpPr>
          <p:cNvPr id="6" name="页脚占位符 5"/>
          <p:cNvSpPr>
            <a:spLocks noGrp="1"/>
          </p:cNvSpPr>
          <p:nvPr>
            <p:ph type="ftr" sz="quarter" idx="11"/>
            <p:custDataLst>
              <p:tags r:id="rId6"/>
            </p:custDataLst>
          </p:nvPr>
        </p:nvSpPr>
        <p:spPr>
          <a:xfrm>
            <a:off x="4116000" y="6314400"/>
            <a:ext cx="3960000" cy="316800"/>
          </a:xfrm>
        </p:spPr>
        <p:txBody>
          <a:bodyPr/>
          <a:lstStyle/>
          <a:p>
            <a:endParaRPr lang="zh-CN" altLang="en-US" dirty="0"/>
          </a:p>
        </p:txBody>
      </p:sp>
      <p:sp>
        <p:nvSpPr>
          <p:cNvPr id="7" name="灯片编号占位符 6"/>
          <p:cNvSpPr>
            <a:spLocks noGrp="1"/>
          </p:cNvSpPr>
          <p:nvPr>
            <p:ph type="sldNum" sz="quarter" idx="12"/>
            <p:custDataLst>
              <p:tags r:id="rId7"/>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标题和比较">
    <p:spTree>
      <p:nvGrpSpPr>
        <p:cNvPr id="1" name=""/>
        <p:cNvGrpSpPr/>
        <p:nvPr/>
      </p:nvGrpSpPr>
      <p:grpSpPr>
        <a:xfrm>
          <a:off x="0" y="0"/>
          <a:ext cx="0" cy="0"/>
          <a:chOff x="0" y="0"/>
          <a:chExt cx="0" cy="0"/>
        </a:xfrm>
      </p:grpSpPr>
      <p:sp>
        <p:nvSpPr>
          <p:cNvPr id="15" name="正文"/>
          <p:cNvSpPr txBox="1">
            <a:spLocks noGrp="1"/>
          </p:cNvSpPr>
          <p:nvPr>
            <p:ph idx="6"/>
            <p:custDataLst>
              <p:tags r:id="rId1"/>
            </p:custDataLst>
          </p:nvPr>
        </p:nvSpPr>
        <p:spPr>
          <a:xfrm>
            <a:off x="6235200" y="1854000"/>
            <a:ext cx="5342400" cy="4395600"/>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14" name="标题"/>
          <p:cNvSpPr txBox="1">
            <a:spLocks noGrp="1"/>
          </p:cNvSpPr>
          <p:nvPr>
            <p:ph type="title" idx="5"/>
            <p:custDataLst>
              <p:tags r:id="rId2"/>
            </p:custDataLst>
          </p:nvPr>
        </p:nvSpPr>
        <p:spPr>
          <a:xfrm>
            <a:off x="6235200" y="1429200"/>
            <a:ext cx="5342400" cy="40011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zh-CN" altLang="en-US" sz="2000" b="1" i="0" u="none" strike="noStrike" kern="1200" cap="none" spc="0" normalizeH="0" baseline="0" noProof="1" dirty="0">
                <a:solidFill>
                  <a:schemeClr val="tx1">
                    <a:lumMod val="85000"/>
                    <a:lumOff val="15000"/>
                  </a:schemeClr>
                </a:solidFill>
                <a:latin typeface="+mj-ea"/>
                <a:ea typeface="+mj-ea"/>
                <a:cs typeface="MiSans Normal" panose="00000500000000000000" charset="-122"/>
              </a:defRPr>
            </a:lvl1pPr>
          </a:lstStyle>
          <a:p>
            <a:pPr lvl="0"/>
            <a:r>
              <a:rPr>
                <a:sym typeface="+mn-ea"/>
              </a:rPr>
              <a:t>单击此处编辑母版标题样式</a:t>
            </a:r>
          </a:p>
        </p:txBody>
      </p:sp>
      <p:sp>
        <p:nvSpPr>
          <p:cNvPr id="13" name="正文"/>
          <p:cNvSpPr txBox="1">
            <a:spLocks noGrp="1"/>
          </p:cNvSpPr>
          <p:nvPr>
            <p:ph idx="4"/>
            <p:custDataLst>
              <p:tags r:id="rId3"/>
            </p:custDataLst>
          </p:nvPr>
        </p:nvSpPr>
        <p:spPr>
          <a:xfrm>
            <a:off x="608400" y="1854000"/>
            <a:ext cx="5342400" cy="4395600"/>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12" name="标题"/>
          <p:cNvSpPr txBox="1">
            <a:spLocks noGrp="1"/>
          </p:cNvSpPr>
          <p:nvPr>
            <p:ph type="title" idx="3"/>
            <p:custDataLst>
              <p:tags r:id="rId4"/>
            </p:custDataLst>
          </p:nvPr>
        </p:nvSpPr>
        <p:spPr>
          <a:xfrm>
            <a:off x="608400" y="1429200"/>
            <a:ext cx="5342400" cy="40011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zh-CN" altLang="en-US" sz="2000" b="1" i="0" u="none" strike="noStrike" kern="1200" cap="none" spc="0" normalizeH="0" baseline="0" noProof="1">
                <a:solidFill>
                  <a:schemeClr val="tx1">
                    <a:lumMod val="85000"/>
                    <a:lumOff val="15000"/>
                  </a:schemeClr>
                </a:solidFill>
                <a:latin typeface="+mj-ea"/>
                <a:ea typeface="+mj-ea"/>
                <a:cs typeface="MiSans Normal" panose="00000500000000000000" charset="-122"/>
              </a:defRPr>
            </a:lvl1pPr>
          </a:lstStyle>
          <a:p>
            <a:pPr lvl="0"/>
            <a:r>
              <a:rPr>
                <a:sym typeface="+mn-ea"/>
              </a:rPr>
              <a:t>单击此处编辑母版标题样式</a:t>
            </a:r>
          </a:p>
        </p:txBody>
      </p:sp>
      <p:sp>
        <p:nvSpPr>
          <p:cNvPr id="11" name="任意多边形 10"/>
          <p:cNvSpPr/>
          <p:nvPr>
            <p:custDataLst>
              <p:tags r:id="rId5"/>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10" name="标题"/>
          <p:cNvSpPr txBox="1">
            <a:spLocks noGrp="1"/>
          </p:cNvSpPr>
          <p:nvPr>
            <p:ph type="title" idx="1"/>
            <p:custDataLst>
              <p:tags r:id="rId6"/>
            </p:custDataLst>
          </p:nvPr>
        </p:nvSpPr>
        <p:spPr>
          <a:xfrm>
            <a:off x="608330" y="397510"/>
            <a:ext cx="10968990" cy="678815"/>
          </a:xfrm>
          <a:prstGeom prst="rect">
            <a:avLst/>
          </a:prstGeom>
          <a:noFill/>
        </p:spPr>
        <p:txBody>
          <a:bodyPr wrap="square" rtlCol="0" anchor="b" anchorCtr="0">
            <a:normAutofit/>
          </a:bodyPr>
          <a:lstStyle>
            <a:lvl1pPr marL="0" marR="0" lvl="0" algn="l" defTabSz="914400" rtl="0" eaLnBrk="1" fontAlgn="auto" latinLnBrk="0" hangingPunct="1">
              <a:lnSpc>
                <a:spcPct val="100000"/>
              </a:lnSpc>
              <a:buClrTx/>
              <a:buSzTx/>
              <a:buFontTx/>
              <a:buNone/>
              <a:defRPr kumimoji="0" lang="zh-CN" altLang="en-US" sz="3200" b="0" i="0" u="none" strike="noStrike" kern="1200" cap="none" spc="300" normalizeH="0" baseline="0" noProof="1" dirty="0">
                <a:ln>
                  <a:noFill/>
                  <a:prstDash val="sysDot"/>
                </a:ln>
                <a:solidFill>
                  <a:schemeClr val="tx1">
                    <a:lumMod val="85000"/>
                    <a:lumOff val="15000"/>
                  </a:schemeClr>
                </a:solidFill>
                <a:latin typeface="+mj-lt"/>
                <a:ea typeface="+mj-lt"/>
                <a:cs typeface="MiSans Normal" panose="00000500000000000000" charset="-122"/>
                <a:sym typeface="+mn-ea"/>
              </a:defRPr>
            </a:lvl1pPr>
          </a:lstStyle>
          <a:p>
            <a:pPr lvl="0" algn="l">
              <a:buClrTx/>
              <a:buSzTx/>
              <a:buFontTx/>
            </a:pPr>
            <a:r>
              <a:rPr>
                <a:sym typeface="+mn-ea"/>
              </a:rPr>
              <a:t>单击此处编辑母版标题样式</a:t>
            </a:r>
          </a:p>
        </p:txBody>
      </p:sp>
      <p:sp>
        <p:nvSpPr>
          <p:cNvPr id="7" name="日期占位符 6"/>
          <p:cNvSpPr>
            <a:spLocks noGrp="1"/>
          </p:cNvSpPr>
          <p:nvPr>
            <p:ph type="dt" sz="half" idx="10"/>
            <p:custDataLst>
              <p:tags r:id="rId7"/>
            </p:custDataLst>
          </p:nvPr>
        </p:nvSpPr>
        <p:spPr>
          <a:xfrm>
            <a:off x="612000" y="6314400"/>
            <a:ext cx="2700000" cy="316800"/>
          </a:xfrm>
        </p:spPr>
        <p:txBody>
          <a:bodyPr/>
          <a:lstStyle/>
          <a:p>
            <a:fld id="{760FBDFE-C587-4B4C-A407-44438C67B59E}" type="datetimeFigureOut">
              <a:rPr lang="zh-CN" altLang="en-US" smtClean="0"/>
              <a:t>2024/3/30</a:t>
            </a:fld>
            <a:endParaRPr lang="zh-CN" altLang="en-US"/>
          </a:p>
        </p:txBody>
      </p:sp>
      <p:sp>
        <p:nvSpPr>
          <p:cNvPr id="8" name="页脚占位符 7"/>
          <p:cNvSpPr>
            <a:spLocks noGrp="1"/>
          </p:cNvSpPr>
          <p:nvPr>
            <p:ph type="ftr" sz="quarter" idx="11"/>
            <p:custDataLst>
              <p:tags r:id="rId8"/>
            </p:custDataLst>
          </p:nvPr>
        </p:nvSpPr>
        <p:spPr>
          <a:xfrm>
            <a:off x="4116000" y="6314400"/>
            <a:ext cx="3960000" cy="316800"/>
          </a:xfrm>
        </p:spPr>
        <p:txBody>
          <a:bodyPr/>
          <a:lstStyle/>
          <a:p>
            <a:endParaRPr lang="zh-CN" altLang="en-US" dirty="0"/>
          </a:p>
        </p:txBody>
      </p:sp>
      <p:sp>
        <p:nvSpPr>
          <p:cNvPr id="9" name="灯片编号占位符 8"/>
          <p:cNvSpPr>
            <a:spLocks noGrp="1"/>
          </p:cNvSpPr>
          <p:nvPr>
            <p:ph type="sldNum" sz="quarter" idx="12"/>
            <p:custDataLst>
              <p:tags r:id="rId9"/>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7" name="任意多边形 6"/>
          <p:cNvSpPr/>
          <p:nvPr>
            <p:custDataLst>
              <p:tags r:id="rId1"/>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6" name="标题"/>
          <p:cNvSpPr txBox="1">
            <a:spLocks noGrp="1"/>
          </p:cNvSpPr>
          <p:nvPr>
            <p:ph type="title" idx="1"/>
            <p:custDataLst>
              <p:tags r:id="rId2"/>
            </p:custDataLst>
          </p:nvPr>
        </p:nvSpPr>
        <p:spPr>
          <a:xfrm>
            <a:off x="608330" y="397510"/>
            <a:ext cx="10968990" cy="678815"/>
          </a:xfrm>
          <a:prstGeom prst="rect">
            <a:avLst/>
          </a:prstGeom>
          <a:noFill/>
        </p:spPr>
        <p:txBody>
          <a:bodyPr wrap="square" rtlCol="0" anchor="b" anchorCtr="0">
            <a:normAutofit/>
          </a:bodyPr>
          <a:lstStyle>
            <a:lvl1pPr marL="0" marR="0" lvl="0" algn="l" defTabSz="914400" rtl="0" eaLnBrk="1" fontAlgn="auto" latinLnBrk="0" hangingPunct="1">
              <a:lnSpc>
                <a:spcPct val="100000"/>
              </a:lnSpc>
              <a:buClrTx/>
              <a:buSzTx/>
              <a:buFontTx/>
              <a:buNone/>
              <a:defRPr kumimoji="0" lang="zh-CN" altLang="en-US" sz="3200" b="0" i="0" u="none" strike="noStrike" kern="1200" cap="none" spc="300" normalizeH="0" baseline="0" noProof="1" dirty="0">
                <a:ln>
                  <a:noFill/>
                  <a:prstDash val="sysDot"/>
                </a:ln>
                <a:solidFill>
                  <a:schemeClr val="tx1">
                    <a:lumMod val="85000"/>
                    <a:lumOff val="15000"/>
                  </a:schemeClr>
                </a:solidFill>
                <a:latin typeface="+mj-lt"/>
                <a:ea typeface="+mj-lt"/>
                <a:cs typeface="MiSans Normal" panose="00000500000000000000" charset="-122"/>
                <a:sym typeface="+mn-ea"/>
              </a:defRPr>
            </a:lvl1pPr>
          </a:lstStyle>
          <a:p>
            <a:pPr lvl="0" algn="l">
              <a:buClrTx/>
              <a:buSzTx/>
              <a:buFontTx/>
            </a:pPr>
            <a:r>
              <a:rPr>
                <a:sym typeface="+mn-ea"/>
              </a:rPr>
              <a:t>单击此处编辑母版标题样式</a:t>
            </a:r>
          </a:p>
        </p:txBody>
      </p:sp>
      <p:sp>
        <p:nvSpPr>
          <p:cNvPr id="3" name="日期占位符 2"/>
          <p:cNvSpPr>
            <a:spLocks noGrp="1"/>
          </p:cNvSpPr>
          <p:nvPr>
            <p:ph type="dt" sz="half" idx="10"/>
            <p:custDataLst>
              <p:tags r:id="rId3"/>
            </p:custDataLst>
          </p:nvPr>
        </p:nvSpPr>
        <p:spPr>
          <a:xfrm>
            <a:off x="612000" y="6314400"/>
            <a:ext cx="2700000" cy="316800"/>
          </a:xfrm>
        </p:spPr>
        <p:txBody>
          <a:bodyPr/>
          <a:lstStyle/>
          <a:p>
            <a:fld id="{760FBDFE-C587-4B4C-A407-44438C67B59E}" type="datetimeFigureOut">
              <a:rPr lang="zh-CN" altLang="en-US" smtClean="0"/>
              <a:t>2024/3/30</a:t>
            </a:fld>
            <a:endParaRPr lang="zh-CN" altLang="en-US"/>
          </a:p>
        </p:txBody>
      </p:sp>
      <p:sp>
        <p:nvSpPr>
          <p:cNvPr id="4" name="页脚占位符 3"/>
          <p:cNvSpPr>
            <a:spLocks noGrp="1"/>
          </p:cNvSpPr>
          <p:nvPr>
            <p:ph type="ftr" sz="quarter" idx="11"/>
            <p:custDataLst>
              <p:tags r:id="rId4"/>
            </p:custDataLst>
          </p:nvPr>
        </p:nvSpPr>
        <p:spPr>
          <a:xfrm>
            <a:off x="4116000" y="6314400"/>
            <a:ext cx="3960000" cy="316800"/>
          </a:xfrm>
        </p:spPr>
        <p:txBody>
          <a:bodyPr/>
          <a:lstStyle/>
          <a:p>
            <a:endParaRPr lang="zh-CN" altLang="en-US" dirty="0"/>
          </a:p>
        </p:txBody>
      </p:sp>
      <p:sp>
        <p:nvSpPr>
          <p:cNvPr id="5" name="灯片编号占位符 4"/>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14" name="任意多边形 13"/>
          <p:cNvSpPr/>
          <p:nvPr>
            <p:custDataLst>
              <p:tags r:id="rId1"/>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t>2024/3/30</a:t>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dirty="0"/>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 preserve="1">
  <p:cSld name="仅内容">
    <p:spTree>
      <p:nvGrpSpPr>
        <p:cNvPr id="1" name=""/>
        <p:cNvGrpSpPr/>
        <p:nvPr/>
      </p:nvGrpSpPr>
      <p:grpSpPr>
        <a:xfrm>
          <a:off x="0" y="0"/>
          <a:ext cx="0" cy="0"/>
          <a:chOff x="0" y="0"/>
          <a:chExt cx="0" cy="0"/>
        </a:xfrm>
      </p:grpSpPr>
      <p:sp>
        <p:nvSpPr>
          <p:cNvPr id="7" name="正文"/>
          <p:cNvSpPr txBox="1">
            <a:spLocks noGrp="1"/>
          </p:cNvSpPr>
          <p:nvPr>
            <p:ph idx="2"/>
            <p:custDataLst>
              <p:tags r:id="rId1"/>
            </p:custDataLst>
          </p:nvPr>
        </p:nvSpPr>
        <p:spPr>
          <a:xfrm>
            <a:off x="608330" y="397510"/>
            <a:ext cx="10968990" cy="5859145"/>
          </a:xfrm>
          <a:prstGeom prst="rect">
            <a:avLst/>
          </a:prstGeom>
          <a:ln>
            <a:noFill/>
            <a:prstDash val="sysDash"/>
          </a:ln>
        </p:spPr>
        <p:txBody>
          <a:bodyPr vert="horz" lIns="90000" tIns="46800" rIns="90000" bIns="46800" rtlCol="0">
            <a:normAutofit/>
          </a:bodyPr>
          <a:lstStyle>
            <a:defPPr>
              <a:defRPr lang="zh-CN"/>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zh-CN" altLang="en-US" sz="1800" b="0" i="0" u="none" strike="noStrike" kern="1200" cap="none" spc="150" normalizeH="0" baseline="0" noProof="1" dirty="0">
                <a:ln>
                  <a:noFill/>
                  <a:prstDash val="sysDot"/>
                </a:ln>
                <a:solidFill>
                  <a:schemeClr val="tx1">
                    <a:lumMod val="85000"/>
                    <a:lumOff val="15000"/>
                  </a:schemeClr>
                </a:solidFill>
                <a:uFillTx/>
                <a:latin typeface="+mn-ea"/>
                <a:ea typeface="+mn-ea"/>
                <a:cs typeface="MiSans Normal" panose="00000500000000000000" charset="-122"/>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ea"/>
                <a:ea typeface="+mn-ea"/>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ea"/>
                <a:ea typeface="+mn-ea"/>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ea"/>
                <a:ea typeface="+mn-ea"/>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ea"/>
                <a:ea typeface="+mn-ea"/>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14" name="任意多边形 13"/>
          <p:cNvSpPr/>
          <p:nvPr>
            <p:custDataLst>
              <p:tags r:id="rId2"/>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4" name="日期占位符 3"/>
          <p:cNvSpPr>
            <a:spLocks noGrp="1"/>
          </p:cNvSpPr>
          <p:nvPr>
            <p:ph type="dt" sz="half" idx="10"/>
            <p:custDataLst>
              <p:tags r:id="rId3"/>
            </p:custDataLst>
          </p:nvPr>
        </p:nvSpPr>
        <p:spPr>
          <a:xfrm>
            <a:off x="612000" y="6314400"/>
            <a:ext cx="2700000" cy="316800"/>
          </a:xfrm>
        </p:spPr>
        <p:txBody>
          <a:bodyPr/>
          <a:lstStyle/>
          <a:p>
            <a:fld id="{760FBDFE-C587-4B4C-A407-44438C67B59E}" type="datetimeFigureOut">
              <a:rPr lang="zh-CN" altLang="en-US" smtClean="0"/>
              <a:t>2024/3/30</a:t>
            </a:fld>
            <a:endParaRPr lang="zh-CN" altLang="en-US"/>
          </a:p>
        </p:txBody>
      </p:sp>
      <p:sp>
        <p:nvSpPr>
          <p:cNvPr id="5" name="页脚占位符 4"/>
          <p:cNvSpPr>
            <a:spLocks noGrp="1"/>
          </p:cNvSpPr>
          <p:nvPr>
            <p:ph type="ftr" sz="quarter" idx="11"/>
            <p:custDataLst>
              <p:tags r:id="rId4"/>
            </p:custDataLst>
          </p:nvPr>
        </p:nvSpPr>
        <p:spPr>
          <a:xfrm>
            <a:off x="4116000" y="6314400"/>
            <a:ext cx="3960000" cy="316800"/>
          </a:xfrm>
        </p:spPr>
        <p:txBody>
          <a:bodyPr/>
          <a:lstStyle/>
          <a:p>
            <a:endParaRPr lang="zh-CN" altLang="en-US" dirty="0"/>
          </a:p>
        </p:txBody>
      </p:sp>
      <p:sp>
        <p:nvSpPr>
          <p:cNvPr id="6" name="灯片编号占位符 5"/>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20" Type="http://schemas.openxmlformats.org/officeDocument/2006/relationships/tags" Target="../tags/tag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19" Type="http://schemas.openxmlformats.org/officeDocument/2006/relationships/tags" Target="../tags/tag8.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任意多边形 6"/>
          <p:cNvSpPr/>
          <p:nvPr>
            <p:custDataLst>
              <p:tags r:id="rId14"/>
            </p:custDataLst>
          </p:nvPr>
        </p:nvSpPr>
        <p:spPr>
          <a:xfrm rot="5400000" flipV="1">
            <a:off x="-300990" y="301625"/>
            <a:ext cx="987425" cy="384810"/>
          </a:xfrm>
          <a:custGeom>
            <a:avLst/>
            <a:gdLst/>
            <a:ahLst/>
            <a:cxnLst>
              <a:cxn ang="3">
                <a:pos x="hc" y="t"/>
              </a:cxn>
              <a:cxn ang="cd2">
                <a:pos x="l" y="vc"/>
              </a:cxn>
              <a:cxn ang="cd4">
                <a:pos x="hc" y="b"/>
              </a:cxn>
              <a:cxn ang="0">
                <a:pos x="r" y="vc"/>
              </a:cxn>
            </a:cxnLst>
            <a:rect l="l" t="t" r="r" b="b"/>
            <a:pathLst>
              <a:path w="2001" h="606">
                <a:moveTo>
                  <a:pt x="0" y="0"/>
                </a:moveTo>
                <a:lnTo>
                  <a:pt x="2001" y="0"/>
                </a:lnTo>
                <a:lnTo>
                  <a:pt x="2001" y="256"/>
                </a:lnTo>
                <a:cubicBezTo>
                  <a:pt x="2001" y="450"/>
                  <a:pt x="1845" y="606"/>
                  <a:pt x="1651" y="606"/>
                </a:cubicBezTo>
                <a:lnTo>
                  <a:pt x="0" y="606"/>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iSans Normal" panose="00000500000000000000" charset="-122"/>
            </a:endParaRPr>
          </a:p>
        </p:txBody>
      </p:sp>
      <p:sp>
        <p:nvSpPr>
          <p:cNvPr id="9" name="日期占位符 8"/>
          <p:cNvSpPr>
            <a:spLocks noGrp="1"/>
          </p:cNvSpPr>
          <p:nvPr>
            <p:ph type="dt" sz="half" idx="10"/>
            <p:custDataLst>
              <p:tags r:id="rId15"/>
            </p:custDataLst>
          </p:nvPr>
        </p:nvSpPr>
        <p:spPr>
          <a:xfrm>
            <a:off x="612000" y="6314400"/>
            <a:ext cx="2700000" cy="316800"/>
          </a:xfrm>
        </p:spPr>
        <p:txBody>
          <a:bodyPr/>
          <a:lstStyle/>
          <a:p>
            <a:fld id="{760FBDFE-C587-4B4C-A407-44438C67B59E}" type="datetimeFigureOut">
              <a:rPr lang="zh-CN" altLang="en-US" smtClean="0"/>
              <a:t>2024/3/30</a:t>
            </a:fld>
            <a:endParaRPr lang="zh-CN" altLang="en-US"/>
          </a:p>
        </p:txBody>
      </p:sp>
      <p:sp>
        <p:nvSpPr>
          <p:cNvPr id="10" name="页脚占位符 9"/>
          <p:cNvSpPr>
            <a:spLocks noGrp="1"/>
          </p:cNvSpPr>
          <p:nvPr>
            <p:ph type="ftr" sz="quarter" idx="11"/>
            <p:custDataLst>
              <p:tags r:id="rId16"/>
            </p:custDataLst>
          </p:nvPr>
        </p:nvSpPr>
        <p:spPr>
          <a:xfrm>
            <a:off x="4116000" y="6314400"/>
            <a:ext cx="3960000" cy="316800"/>
          </a:xfrm>
        </p:spPr>
        <p:txBody>
          <a:bodyPr/>
          <a:lstStyle/>
          <a:p>
            <a:endParaRPr lang="zh-CN" altLang="en-US" dirty="0"/>
          </a:p>
        </p:txBody>
      </p:sp>
      <p:sp>
        <p:nvSpPr>
          <p:cNvPr id="11" name="灯片编号占位符 10"/>
          <p:cNvSpPr>
            <a:spLocks noGrp="1"/>
          </p:cNvSpPr>
          <p:nvPr>
            <p:ph type="sldNum" sz="quarter" idx="12"/>
            <p:custDataLst>
              <p:tags r:id="rId17"/>
            </p:custDataLst>
          </p:nvPr>
        </p:nvSpPr>
        <p:spPr>
          <a:xfrm>
            <a:off x="8877600" y="6314400"/>
            <a:ext cx="2700000" cy="316800"/>
          </a:xfrm>
        </p:spPr>
        <p:txBody>
          <a:bodyPr/>
          <a:lstStyle/>
          <a:p>
            <a:fld id="{49AE70B2-8BF9-45C0-BB95-33D1B9D3A854}" type="slidenum">
              <a:rPr lang="zh-CN" altLang="en-US" smtClean="0"/>
              <a:t>‹#›</a:t>
            </a:fld>
            <a:endParaRPr lang="zh-CN" altLang="en-US" dirty="0"/>
          </a:p>
        </p:txBody>
      </p:sp>
      <p:sp>
        <p:nvSpPr>
          <p:cNvPr id="2" name="标题占位符 1"/>
          <p:cNvSpPr>
            <a:spLocks noGrp="1"/>
          </p:cNvSpPr>
          <p:nvPr>
            <p:ph type="title"/>
            <p:custDataLst>
              <p:tags r:id="rId18"/>
            </p:custDataLst>
          </p:nvPr>
        </p:nvSpPr>
        <p:spPr>
          <a:xfrm>
            <a:off x="838200" y="365126"/>
            <a:ext cx="10515600" cy="622618"/>
          </a:xfrm>
          <a:prstGeom prst="rect">
            <a:avLst/>
          </a:prstGeom>
          <a:noFill/>
        </p:spPr>
        <p:txBody>
          <a:bodyPr vert="horz" wrap="square" lIns="91440" tIns="45720" rIns="91440" bIns="45720" rtlCol="0" anchor="b" anchorCtr="0">
            <a:normAutofit/>
          </a:bodyPr>
          <a:lstStyle/>
          <a:p>
            <a:pPr marL="0" marR="0" lvl="0">
              <a:buClrTx/>
              <a:buSzTx/>
              <a:buFontTx/>
            </a:pPr>
            <a:r>
              <a:rPr lang="zh-CN" altLang="en-US" dirty="0"/>
              <a:t>单击此处编辑母版标题样式</a:t>
            </a:r>
          </a:p>
        </p:txBody>
      </p:sp>
      <p:sp>
        <p:nvSpPr>
          <p:cNvPr id="3" name="文本占位符 2"/>
          <p:cNvSpPr>
            <a:spLocks noGrp="1"/>
          </p:cNvSpPr>
          <p:nvPr>
            <p:ph type="body" idx="1"/>
            <p:custDataLst>
              <p:tags r:id="rId19"/>
            </p:custDataLst>
          </p:nvPr>
        </p:nvSpPr>
        <p:spPr>
          <a:xfrm>
            <a:off x="838200" y="1237129"/>
            <a:ext cx="10515600" cy="493983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KSO_TEMPLATE" hidden="1"/>
          <p:cNvSpPr/>
          <p:nvPr userDrawn="1">
            <p:custDataLst>
              <p:tags r:id="rId20"/>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kumimoji="0" lang="zh-CN" altLang="en-US" sz="3200" b="0" i="0" u="none" strike="noStrike" kern="1200" cap="none" spc="300" normalizeH="0" baseline="0" smtClean="0">
          <a:ln>
            <a:noFill/>
            <a:prstDash val="sysDot"/>
          </a:ln>
          <a:solidFill>
            <a:schemeClr val="tx1">
              <a:lumMod val="85000"/>
              <a:lumOff val="15000"/>
            </a:schemeClr>
          </a:solidFill>
          <a:uFillTx/>
          <a:latin typeface="+mj-lt"/>
          <a:ea typeface="+mj-lt"/>
          <a:cs typeface="MiSans Normal" panose="00000500000000000000" charset="-122"/>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ea"/>
          <a:ea typeface="+mn-ea"/>
          <a:cs typeface="MiSans Normal" panose="00000500000000000000" charset="-122"/>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ea"/>
          <a:ea typeface="+mn-ea"/>
          <a:cs typeface="MiSans Normal" panose="00000500000000000000" charset="-122"/>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ea"/>
          <a:ea typeface="+mn-ea"/>
          <a:cs typeface="MiSans Normal" panose="00000500000000000000" charset="-122"/>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ea"/>
          <a:ea typeface="+mn-ea"/>
          <a:cs typeface="MiSans Normal" panose="00000500000000000000" charset="-122"/>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ea"/>
          <a:ea typeface="+mn-ea"/>
          <a:cs typeface="MiSans Normal" panose="00000500000000000000"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104.xml"/><Relationship Id="rId2" Type="http://schemas.openxmlformats.org/officeDocument/2006/relationships/tags" Target="../tags/tag103.xml"/><Relationship Id="rId1" Type="http://schemas.openxmlformats.org/officeDocument/2006/relationships/tags" Target="../tags/tag102.xml"/><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tags" Target="../tags/tag105.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tags" Target="../tags/tag139.xml"/><Relationship Id="rId2" Type="http://schemas.openxmlformats.org/officeDocument/2006/relationships/tags" Target="../tags/tag138.xml"/><Relationship Id="rId1" Type="http://schemas.openxmlformats.org/officeDocument/2006/relationships/tags" Target="../tags/tag137.xml"/><Relationship Id="rId4"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tags" Target="../tags/tag113.xml"/><Relationship Id="rId13" Type="http://schemas.openxmlformats.org/officeDocument/2006/relationships/tags" Target="../tags/tag118.xml"/><Relationship Id="rId18" Type="http://schemas.openxmlformats.org/officeDocument/2006/relationships/tags" Target="../tags/tag123.xml"/><Relationship Id="rId3" Type="http://schemas.openxmlformats.org/officeDocument/2006/relationships/tags" Target="../tags/tag108.xml"/><Relationship Id="rId21" Type="http://schemas.openxmlformats.org/officeDocument/2006/relationships/tags" Target="../tags/tag126.xml"/><Relationship Id="rId7" Type="http://schemas.openxmlformats.org/officeDocument/2006/relationships/tags" Target="../tags/tag112.xml"/><Relationship Id="rId12" Type="http://schemas.openxmlformats.org/officeDocument/2006/relationships/tags" Target="../tags/tag117.xml"/><Relationship Id="rId17" Type="http://schemas.openxmlformats.org/officeDocument/2006/relationships/tags" Target="../tags/tag122.xml"/><Relationship Id="rId2" Type="http://schemas.openxmlformats.org/officeDocument/2006/relationships/tags" Target="../tags/tag107.xml"/><Relationship Id="rId16" Type="http://schemas.openxmlformats.org/officeDocument/2006/relationships/tags" Target="../tags/tag121.xml"/><Relationship Id="rId20" Type="http://schemas.openxmlformats.org/officeDocument/2006/relationships/tags" Target="../tags/tag125.xml"/><Relationship Id="rId1" Type="http://schemas.openxmlformats.org/officeDocument/2006/relationships/tags" Target="../tags/tag106.xml"/><Relationship Id="rId6" Type="http://schemas.openxmlformats.org/officeDocument/2006/relationships/tags" Target="../tags/tag111.xml"/><Relationship Id="rId11" Type="http://schemas.openxmlformats.org/officeDocument/2006/relationships/tags" Target="../tags/tag116.xml"/><Relationship Id="rId5" Type="http://schemas.openxmlformats.org/officeDocument/2006/relationships/tags" Target="../tags/tag110.xml"/><Relationship Id="rId15" Type="http://schemas.openxmlformats.org/officeDocument/2006/relationships/tags" Target="../tags/tag120.xml"/><Relationship Id="rId23" Type="http://schemas.openxmlformats.org/officeDocument/2006/relationships/notesSlide" Target="../notesSlides/notesSlide2.xml"/><Relationship Id="rId10" Type="http://schemas.openxmlformats.org/officeDocument/2006/relationships/tags" Target="../tags/tag115.xml"/><Relationship Id="rId19" Type="http://schemas.openxmlformats.org/officeDocument/2006/relationships/tags" Target="../tags/tag124.xml"/><Relationship Id="rId4" Type="http://schemas.openxmlformats.org/officeDocument/2006/relationships/tags" Target="../tags/tag109.xml"/><Relationship Id="rId9" Type="http://schemas.openxmlformats.org/officeDocument/2006/relationships/tags" Target="../tags/tag114.xml"/><Relationship Id="rId14" Type="http://schemas.openxmlformats.org/officeDocument/2006/relationships/tags" Target="../tags/tag119.xml"/><Relationship Id="rId22"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tags" Target="../tags/tag142.xml"/><Relationship Id="rId2" Type="http://schemas.openxmlformats.org/officeDocument/2006/relationships/tags" Target="../tags/tag141.xml"/><Relationship Id="rId1" Type="http://schemas.openxmlformats.org/officeDocument/2006/relationships/tags" Target="../tags/tag140.xml"/><Relationship Id="rId4"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tags" Target="../tags/tag145.xml"/><Relationship Id="rId2" Type="http://schemas.openxmlformats.org/officeDocument/2006/relationships/tags" Target="../tags/tag144.xml"/><Relationship Id="rId1" Type="http://schemas.openxmlformats.org/officeDocument/2006/relationships/tags" Target="../tags/tag143.xml"/><Relationship Id="rId4"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tags" Target="../tags/tag129.xml"/><Relationship Id="rId2" Type="http://schemas.openxmlformats.org/officeDocument/2006/relationships/tags" Target="../tags/tag128.xml"/><Relationship Id="rId1" Type="http://schemas.openxmlformats.org/officeDocument/2006/relationships/tags" Target="../tags/tag127.xml"/><Relationship Id="rId4"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tags" Target="../tags/tag148.xml"/><Relationship Id="rId2" Type="http://schemas.openxmlformats.org/officeDocument/2006/relationships/tags" Target="../tags/tag147.xml"/><Relationship Id="rId1" Type="http://schemas.openxmlformats.org/officeDocument/2006/relationships/tags" Target="../tags/tag146.xml"/><Relationship Id="rId4"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tags" Target="../tags/tag132.xml"/><Relationship Id="rId7" Type="http://schemas.openxmlformats.org/officeDocument/2006/relationships/image" Target="../media/image2.png"/><Relationship Id="rId2" Type="http://schemas.openxmlformats.org/officeDocument/2006/relationships/tags" Target="../tags/tag131.xml"/><Relationship Id="rId1" Type="http://schemas.openxmlformats.org/officeDocument/2006/relationships/tags" Target="../tags/tag130.xml"/><Relationship Id="rId6" Type="http://schemas.openxmlformats.org/officeDocument/2006/relationships/image" Target="../media/image1.jpeg"/><Relationship Id="rId5" Type="http://schemas.openxmlformats.org/officeDocument/2006/relationships/slideLayout" Target="../slideLayouts/slideLayout7.xml"/><Relationship Id="rId4" Type="http://schemas.openxmlformats.org/officeDocument/2006/relationships/tags" Target="../tags/tag13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tags" Target="../tags/tag134.xml"/><Relationship Id="rId4"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idx="3"/>
            <p:custDataLst>
              <p:tags r:id="rId2"/>
            </p:custDataLst>
          </p:nvPr>
        </p:nvSpPr>
        <p:spPr>
          <a:xfrm>
            <a:off x="3097576" y="4956852"/>
            <a:ext cx="7589520" cy="661670"/>
          </a:xfrm>
        </p:spPr>
        <p:txBody>
          <a:bodyPr>
            <a:normAutofit fontScale="85000" lnSpcReduction="20000"/>
          </a:bodyPr>
          <a:lstStyle/>
          <a:p>
            <a:r>
              <a:rPr lang="zh-CN" altLang="en-US" dirty="0">
                <a:latin typeface="+mj-ea"/>
                <a:ea typeface="+mj-ea"/>
              </a:rPr>
              <a:t>组长：</a:t>
            </a:r>
            <a:r>
              <a:rPr lang="en-US" altLang="zh-CN" dirty="0" err="1">
                <a:latin typeface="+mj-ea"/>
                <a:ea typeface="+mj-ea"/>
              </a:rPr>
              <a:t>Stu_A</a:t>
            </a:r>
            <a:endParaRPr lang="zh-CN" altLang="en-US" dirty="0">
              <a:latin typeface="+mj-ea"/>
              <a:ea typeface="+mj-ea"/>
            </a:endParaRPr>
          </a:p>
          <a:p>
            <a:r>
              <a:rPr lang="zh-CN" altLang="en-US" dirty="0">
                <a:latin typeface="+mj-ea"/>
                <a:ea typeface="+mj-ea"/>
              </a:rPr>
              <a:t>组员：</a:t>
            </a:r>
            <a:r>
              <a:rPr lang="en-US" altLang="zh-CN" dirty="0" err="1">
                <a:latin typeface="+mj-ea"/>
                <a:ea typeface="+mj-ea"/>
              </a:rPr>
              <a:t>Stu_B</a:t>
            </a:r>
            <a:r>
              <a:rPr lang="zh-CN" altLang="en-US" dirty="0">
                <a:latin typeface="+mj-ea"/>
                <a:ea typeface="+mj-ea"/>
              </a:rPr>
              <a:t>，</a:t>
            </a:r>
            <a:r>
              <a:rPr lang="en-US" altLang="zh-CN">
                <a:latin typeface="+mj-ea"/>
                <a:ea typeface="+mj-ea"/>
              </a:rPr>
              <a:t>Stu_c</a:t>
            </a:r>
            <a:endParaRPr lang="zh-CN" altLang="en-US" dirty="0">
              <a:latin typeface="+mj-ea"/>
              <a:ea typeface="+mj-ea"/>
            </a:endParaRPr>
          </a:p>
        </p:txBody>
      </p:sp>
      <p:sp>
        <p:nvSpPr>
          <p:cNvPr id="7" name="文本占位符 6"/>
          <p:cNvSpPr>
            <a:spLocks noGrp="1"/>
          </p:cNvSpPr>
          <p:nvPr>
            <p:ph type="body" idx="2"/>
            <p:custDataLst>
              <p:tags r:id="rId3"/>
            </p:custDataLst>
          </p:nvPr>
        </p:nvSpPr>
        <p:spPr/>
        <p:txBody>
          <a:bodyPr/>
          <a:lstStyle/>
          <a:p>
            <a:r>
              <a:rPr lang="en-US" altLang="zh-CN" dirty="0"/>
              <a:t>Student  Selection System</a:t>
            </a:r>
          </a:p>
        </p:txBody>
      </p:sp>
      <p:sp>
        <p:nvSpPr>
          <p:cNvPr id="8" name="标题 7"/>
          <p:cNvSpPr>
            <a:spLocks noGrp="1"/>
          </p:cNvSpPr>
          <p:nvPr>
            <p:ph type="title" idx="1"/>
            <p:custDataLst>
              <p:tags r:id="rId4"/>
            </p:custDataLst>
          </p:nvPr>
        </p:nvSpPr>
        <p:spPr/>
        <p:txBody>
          <a:bodyPr/>
          <a:lstStyle/>
          <a:p>
            <a:r>
              <a:rPr lang="zh-CN" altLang="en-US" dirty="0"/>
              <a:t>学生选课系统</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452049" y="1818068"/>
            <a:ext cx="10969200" cy="4759200"/>
          </a:xfrm>
        </p:spPr>
        <p:txBody>
          <a:bodyPr/>
          <a:lstStyle/>
          <a:p>
            <a:pPr marL="0" indent="0">
              <a:buNone/>
            </a:pPr>
            <a:r>
              <a:t>教务管理员用户功能模块由三部分组成：</a:t>
            </a:r>
          </a:p>
          <a:p>
            <a:pPr>
              <a:buChar char="•"/>
            </a:pPr>
            <a:r>
              <a:t>课程管理：对课程信息进行管理，实现增删改查，</a:t>
            </a:r>
          </a:p>
          <a:p>
            <a:pPr marL="0" indent="0">
              <a:buNone/>
            </a:pPr>
            <a:r>
              <a:t>  并实现对课程的模糊查询。</a:t>
            </a:r>
          </a:p>
          <a:p>
            <a:pPr>
              <a:buChar char="•"/>
            </a:pPr>
            <a:r>
              <a:t>学生管理：对学生选课信息进行管理，实现对学</a:t>
            </a:r>
          </a:p>
          <a:p>
            <a:pPr marL="0" indent="0">
              <a:buNone/>
            </a:pPr>
            <a:r>
              <a:t>  生部分信息和选课信息的查询，并实现模糊查询。</a:t>
            </a:r>
          </a:p>
          <a:p>
            <a:pPr>
              <a:buChar char="•"/>
            </a:pPr>
            <a:r>
              <a:t>其他功能：实现身份切换</a:t>
            </a:r>
          </a:p>
          <a:p>
            <a:pPr marL="0" indent="0">
              <a:buNone/>
            </a:pPr>
            <a:r>
              <a:t>     </a:t>
            </a:r>
            <a:r>
              <a:rPr lang="zh-CN" altLang="en-US"/>
              <a:t>          退回登录界面</a:t>
            </a:r>
          </a:p>
        </p:txBody>
      </p:sp>
      <p:sp>
        <p:nvSpPr>
          <p:cNvPr id="3" name="标题 2"/>
          <p:cNvSpPr>
            <a:spLocks noGrp="1"/>
          </p:cNvSpPr>
          <p:nvPr>
            <p:ph type="title" idx="1"/>
          </p:nvPr>
        </p:nvSpPr>
        <p:spPr/>
        <p:txBody>
          <a:bodyPr/>
          <a:lstStyle/>
          <a:p>
            <a:r>
              <a:t>教务管理员功能模块</a:t>
            </a:r>
            <a:endParaRPr lang="zh-CN" altLang="en-US"/>
          </a:p>
        </p:txBody>
      </p:sp>
      <p:pic>
        <p:nvPicPr>
          <p:cNvPr id="4" name="E657119C-6982-421D-8BA7-E74DEB70A7D9-2" descr="upload_post_object_v2_1287313195"/>
          <p:cNvPicPr>
            <a:picLocks noChangeAspect="1"/>
          </p:cNvPicPr>
          <p:nvPr/>
        </p:nvPicPr>
        <p:blipFill>
          <a:blip r:embed="rId2"/>
          <a:stretch>
            <a:fillRect/>
          </a:stretch>
        </p:blipFill>
        <p:spPr>
          <a:xfrm>
            <a:off x="6494729" y="1917349"/>
            <a:ext cx="5148947" cy="2712293"/>
          </a:xfrm>
          <a:prstGeom prst="rect">
            <a:avLst/>
          </a:prstGeom>
        </p:spPr>
      </p:pic>
      <p:pic>
        <p:nvPicPr>
          <p:cNvPr id="5" name="图片 4" descr="upload_post_object_v2_3039593124"/>
          <p:cNvPicPr>
            <a:picLocks noChangeAspect="1"/>
          </p:cNvPicPr>
          <p:nvPr/>
        </p:nvPicPr>
        <p:blipFill>
          <a:blip r:embed="rId3"/>
          <a:stretch>
            <a:fillRect/>
          </a:stretch>
        </p:blipFill>
        <p:spPr>
          <a:xfrm>
            <a:off x="0" y="5976696"/>
            <a:ext cx="12192000" cy="957652"/>
          </a:xfrm>
          <a:prstGeom prst="rect">
            <a:avLst/>
          </a:prstGeom>
          <a:ln w="12700" cmpd="sng">
            <a:noFill/>
            <a:prstDash val="solid"/>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145326" y="1997577"/>
            <a:ext cx="10969200" cy="4759200"/>
          </a:xfrm>
        </p:spPr>
        <p:txBody>
          <a:bodyPr/>
          <a:lstStyle/>
          <a:p>
            <a:r>
              <a:t>学生</a:t>
            </a:r>
            <a:r>
              <a:rPr lang="zh-CN" altLang="en-US"/>
              <a:t>用户功能模块由三部分组成：</a:t>
            </a:r>
          </a:p>
          <a:p>
            <a:r>
              <a:t>选课</a:t>
            </a:r>
            <a:r>
              <a:rPr lang="zh-CN" altLang="en-US"/>
              <a:t>：</a:t>
            </a:r>
            <a:r>
              <a:t>添加选修课程，查看课程信息</a:t>
            </a:r>
          </a:p>
          <a:p>
            <a:pPr marL="0" indent="0">
              <a:buNone/>
            </a:pPr>
            <a:r>
              <a:rPr lang="zh-CN" altLang="en-US"/>
              <a:t>   并实现对课程的模糊查询。</a:t>
            </a:r>
          </a:p>
          <a:p>
            <a:r>
              <a:t>我的课程</a:t>
            </a:r>
            <a:r>
              <a:rPr lang="zh-CN" altLang="en-US"/>
              <a:t>：</a:t>
            </a:r>
            <a:r>
              <a:t>根据学期查看自己选修的课程信息</a:t>
            </a:r>
          </a:p>
          <a:p>
            <a:pPr marL="0" indent="0">
              <a:buNone/>
            </a:pPr>
            <a:r>
              <a:t>   ，也可以查看选修的所有课程信息</a:t>
            </a:r>
          </a:p>
          <a:p>
            <a:r>
              <a:rPr lang="zh-CN" altLang="en-US"/>
              <a:t>其他功能：退回登录界面</a:t>
            </a:r>
          </a:p>
        </p:txBody>
      </p:sp>
      <p:sp>
        <p:nvSpPr>
          <p:cNvPr id="3" name="标题 2"/>
          <p:cNvSpPr>
            <a:spLocks noGrp="1"/>
          </p:cNvSpPr>
          <p:nvPr>
            <p:ph type="title" idx="1"/>
          </p:nvPr>
        </p:nvSpPr>
        <p:spPr/>
        <p:txBody>
          <a:bodyPr/>
          <a:lstStyle/>
          <a:p>
            <a:r>
              <a:t>学生功能模块</a:t>
            </a:r>
            <a:endParaRPr lang="zh-CN" altLang="en-US"/>
          </a:p>
        </p:txBody>
      </p:sp>
      <p:pic>
        <p:nvPicPr>
          <p:cNvPr id="4" name="E657119C-6982-421D-8BA7-E74DEB70A7D9-3" descr="upload_post_object_v2_2614836323"/>
          <p:cNvPicPr>
            <a:picLocks noChangeAspect="1"/>
          </p:cNvPicPr>
          <p:nvPr/>
        </p:nvPicPr>
        <p:blipFill>
          <a:blip r:embed="rId2"/>
          <a:stretch>
            <a:fillRect/>
          </a:stretch>
        </p:blipFill>
        <p:spPr>
          <a:xfrm>
            <a:off x="5579716" y="1076317"/>
            <a:ext cx="5920737" cy="4553653"/>
          </a:xfrm>
          <a:prstGeom prst="rect">
            <a:avLst/>
          </a:prstGeom>
        </p:spPr>
      </p:pic>
      <p:pic>
        <p:nvPicPr>
          <p:cNvPr id="5" name="图片 4" descr="upload_post_object_v2_3039593124"/>
          <p:cNvPicPr>
            <a:picLocks noChangeAspect="1"/>
          </p:cNvPicPr>
          <p:nvPr/>
        </p:nvPicPr>
        <p:blipFill>
          <a:blip r:embed="rId3"/>
          <a:stretch>
            <a:fillRect/>
          </a:stretch>
        </p:blipFill>
        <p:spPr>
          <a:xfrm>
            <a:off x="0" y="5976696"/>
            <a:ext cx="12192000" cy="957652"/>
          </a:xfrm>
          <a:prstGeom prst="rect">
            <a:avLst/>
          </a:prstGeom>
          <a:ln w="12700" cmpd="sng">
            <a:noFill/>
            <a:prstDash val="solid"/>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idx="1"/>
          </p:nvPr>
        </p:nvSpPr>
        <p:spPr/>
        <p:txBody>
          <a:bodyPr/>
          <a:lstStyle/>
          <a:p>
            <a:r>
              <a:t>前端设计</a:t>
            </a:r>
            <a:endParaRPr lang="zh-CN" altLang="en-US"/>
          </a:p>
        </p:txBody>
      </p:sp>
      <p:pic>
        <p:nvPicPr>
          <p:cNvPr id="4" name="图片 3" descr="upload_post_object_v2_892896596"/>
          <p:cNvPicPr>
            <a:picLocks noChangeAspect="1"/>
          </p:cNvPicPr>
          <p:nvPr/>
        </p:nvPicPr>
        <p:blipFill>
          <a:blip r:embed="rId2"/>
          <a:srcRect/>
          <a:stretch>
            <a:fillRect/>
          </a:stretch>
        </p:blipFill>
        <p:spPr>
          <a:xfrm rot="16200000">
            <a:off x="5270208" y="-347974"/>
            <a:ext cx="5662291" cy="7553878"/>
          </a:xfrm>
          <a:prstGeom prst="rect">
            <a:avLst/>
          </a:prstGeom>
        </p:spPr>
      </p:pic>
      <p:sp>
        <p:nvSpPr>
          <p:cNvPr id="5" name="文本框 4"/>
          <p:cNvSpPr txBox="1"/>
          <p:nvPr userDrawn="1"/>
        </p:nvSpPr>
        <p:spPr>
          <a:xfrm>
            <a:off x="608370" y="1198983"/>
            <a:ext cx="3386589" cy="1419011"/>
          </a:xfrm>
          <a:prstGeom prst="rect">
            <a:avLst/>
          </a:prstGeom>
        </p:spPr>
        <p:txBody>
          <a:bodyPr wrap="none" rtlCol="0">
            <a:noAutofit/>
          </a:bodyPr>
          <a:lstStyle/>
          <a:p>
            <a:pPr algn="l"/>
            <a:r>
              <a:rPr lang="zh-CN" altLang="en-US"/>
              <a:t>在项目开始之前</a:t>
            </a:r>
            <a:r>
              <a:rPr lang="en-US" altLang="zh-CN"/>
              <a:t>,</a:t>
            </a:r>
            <a:r>
              <a:rPr lang="zh-CN" altLang="en-US"/>
              <a:t>我们首选讨论了</a:t>
            </a:r>
          </a:p>
          <a:p>
            <a:pPr algn="l"/>
            <a:r>
              <a:rPr lang="zh-CN" altLang="en-US"/>
              <a:t>具体需求和界面设计</a:t>
            </a:r>
            <a:r>
              <a:rPr lang="en-US" altLang="zh-CN"/>
              <a:t>,</a:t>
            </a:r>
            <a:r>
              <a:rPr lang="zh-CN" altLang="en-US"/>
              <a:t>完成了界面</a:t>
            </a:r>
          </a:p>
          <a:p>
            <a:pPr algn="l"/>
            <a:r>
              <a:rPr lang="zh-CN" altLang="en-US"/>
              <a:t>设计</a:t>
            </a:r>
            <a:r>
              <a:rPr lang="en-US" altLang="zh-CN"/>
              <a:t>,</a:t>
            </a:r>
            <a:r>
              <a:rPr lang="zh-CN" altLang="en-US"/>
              <a:t>数据库设计和</a:t>
            </a:r>
            <a:r>
              <a:rPr lang="en-US" altLang="zh-CN"/>
              <a:t>API</a:t>
            </a:r>
            <a:r>
              <a:rPr lang="zh-CN" altLang="en-US"/>
              <a:t>文档设计</a:t>
            </a:r>
          </a:p>
        </p:txBody>
      </p:sp>
      <p:pic>
        <p:nvPicPr>
          <p:cNvPr id="6" name="图片 5" descr="upload_post_object_v2_2733834419"/>
          <p:cNvPicPr>
            <a:picLocks noChangeAspect="1"/>
          </p:cNvPicPr>
          <p:nvPr/>
        </p:nvPicPr>
        <p:blipFill>
          <a:blip r:embed="rId3"/>
          <a:stretch>
            <a:fillRect/>
          </a:stretch>
        </p:blipFill>
        <p:spPr>
          <a:xfrm>
            <a:off x="209231" y="2566774"/>
            <a:ext cx="4062206" cy="369338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p:cNvSpPr>
            <a:spLocks noGrp="1"/>
          </p:cNvSpPr>
          <p:nvPr>
            <p:ph type="body" idx="2"/>
            <p:custDataLst>
              <p:tags r:id="rId2"/>
            </p:custDataLst>
          </p:nvPr>
        </p:nvSpPr>
        <p:spPr/>
        <p:txBody>
          <a:bodyPr/>
          <a:lstStyle/>
          <a:p>
            <a:r>
              <a:rPr dirty="0">
                <a:latin typeface="+mj-ea"/>
                <a:ea typeface="+mj-ea"/>
              </a:rPr>
              <a:t>03</a:t>
            </a:r>
          </a:p>
        </p:txBody>
      </p:sp>
      <p:sp>
        <p:nvSpPr>
          <p:cNvPr id="8" name="标题 7"/>
          <p:cNvSpPr>
            <a:spLocks noGrp="1"/>
          </p:cNvSpPr>
          <p:nvPr>
            <p:ph type="title" idx="1"/>
            <p:custDataLst>
              <p:tags r:id="rId3"/>
            </p:custDataLst>
          </p:nvPr>
        </p:nvSpPr>
        <p:spPr/>
        <p:txBody>
          <a:bodyPr/>
          <a:lstStyle/>
          <a:p>
            <a:r>
              <a:rPr lang="zh-CN" altLang="en-US" dirty="0"/>
              <a:t>数据库设计</a:t>
            </a:r>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608318" y="1162811"/>
            <a:ext cx="10969200" cy="5293383"/>
          </a:xfrm>
        </p:spPr>
        <p:txBody>
          <a:bodyPr>
            <a:normAutofit lnSpcReduction="10000"/>
          </a:bodyPr>
          <a:lstStyle/>
          <a:p>
            <a:pPr>
              <a:lnSpc>
                <a:spcPct val="100000"/>
              </a:lnSpc>
            </a:pPr>
            <a:r>
              <a:rPr sz="1600"/>
              <a:t>账号密码表</a:t>
            </a:r>
            <a:r>
              <a:rPr lang="en-US" altLang="zh-CN" sz="1600"/>
              <a:t>(</a:t>
            </a:r>
            <a:r>
              <a:rPr lang="en-US" altLang="zh-CN" sz="1600">
                <a:solidFill>
                  <a:srgbClr val="ED7D31"/>
                </a:solidFill>
              </a:rPr>
              <a:t>账户ID</a:t>
            </a:r>
            <a:r>
              <a:rPr lang="en-US" altLang="zh-CN" sz="1600">
                <a:solidFill>
                  <a:srgbClr val="000000"/>
                </a:solidFill>
              </a:rPr>
              <a:t>、</a:t>
            </a:r>
            <a:r>
              <a:rPr lang="en-US" altLang="zh-CN" sz="1600"/>
              <a:t>密码)</a:t>
            </a:r>
          </a:p>
          <a:p>
            <a:pPr>
              <a:lnSpc>
                <a:spcPct val="100000"/>
              </a:lnSpc>
            </a:pPr>
            <a:r>
              <a:rPr sz="1600"/>
              <a:t>学期表</a:t>
            </a:r>
            <a:r>
              <a:rPr lang="en-US" altLang="zh-CN" sz="1600"/>
              <a:t>(</a:t>
            </a:r>
            <a:r>
              <a:rPr lang="en-US" altLang="zh-CN" sz="1600">
                <a:solidFill>
                  <a:srgbClr val="ED7D31"/>
                </a:solidFill>
              </a:rPr>
              <a:t>学期ID</a:t>
            </a:r>
            <a:r>
              <a:rPr lang="en-US" altLang="zh-CN" sz="1600"/>
              <a:t>、学期名称、状态)</a:t>
            </a:r>
          </a:p>
          <a:p>
            <a:pPr>
              <a:lnSpc>
                <a:spcPct val="100000"/>
              </a:lnSpc>
            </a:pPr>
            <a:r>
              <a:rPr sz="1600"/>
              <a:t>学院表</a:t>
            </a:r>
            <a:r>
              <a:rPr lang="en-US" altLang="zh-CN" sz="1600"/>
              <a:t>(</a:t>
            </a:r>
            <a:r>
              <a:rPr lang="en-US" altLang="zh-CN" sz="1600">
                <a:solidFill>
                  <a:srgbClr val="ED7D31"/>
                </a:solidFill>
              </a:rPr>
              <a:t>学院ID</a:t>
            </a:r>
            <a:r>
              <a:rPr lang="en-US" altLang="zh-CN" sz="1600">
                <a:solidFill>
                  <a:srgbClr val="000000"/>
                </a:solidFill>
              </a:rPr>
              <a:t>、</a:t>
            </a:r>
            <a:r>
              <a:rPr lang="en-US" altLang="zh-CN" sz="1600"/>
              <a:t>学院名称、院长ID、备注)</a:t>
            </a:r>
          </a:p>
          <a:p>
            <a:pPr>
              <a:lnSpc>
                <a:spcPct val="100000"/>
              </a:lnSpc>
            </a:pPr>
            <a:r>
              <a:rPr sz="1600"/>
              <a:t>职工表</a:t>
            </a:r>
            <a:r>
              <a:rPr lang="en-US" altLang="zh-CN" sz="1600"/>
              <a:t>(</a:t>
            </a:r>
            <a:r>
              <a:rPr lang="en-US" altLang="zh-CN" sz="1600">
                <a:solidFill>
                  <a:srgbClr val="ED7D31"/>
                </a:solidFill>
              </a:rPr>
              <a:t>账户ID(</a:t>
            </a:r>
            <a:r>
              <a:rPr sz="1600">
                <a:solidFill>
                  <a:srgbClr val="ED7D31"/>
                </a:solidFill>
              </a:rPr>
              <a:t>账号密码表</a:t>
            </a:r>
            <a:r>
              <a:rPr lang="en-US" altLang="zh-CN" sz="1600">
                <a:solidFill>
                  <a:srgbClr val="ED7D31"/>
                </a:solidFill>
              </a:rPr>
              <a:t>.</a:t>
            </a:r>
            <a:r>
              <a:rPr sz="1600">
                <a:solidFill>
                  <a:srgbClr val="ED7D31"/>
                </a:solidFill>
              </a:rPr>
              <a:t>账号</a:t>
            </a:r>
            <a:r>
              <a:rPr lang="en-US" altLang="zh-CN" sz="1600">
                <a:solidFill>
                  <a:srgbClr val="ED7D31"/>
                </a:solidFill>
              </a:rPr>
              <a:t>ID)</a:t>
            </a:r>
            <a:r>
              <a:rPr lang="en-US" altLang="zh-CN" sz="1600"/>
              <a:t>、姓名、性别、电话和电子邮件)</a:t>
            </a:r>
          </a:p>
          <a:p>
            <a:pPr>
              <a:lnSpc>
                <a:spcPct val="100000"/>
              </a:lnSpc>
            </a:pPr>
            <a:r>
              <a:rPr sz="1600"/>
              <a:t>学生表</a:t>
            </a:r>
            <a:r>
              <a:rPr lang="en-US" altLang="zh-CN" sz="1600"/>
              <a:t>(</a:t>
            </a:r>
            <a:r>
              <a:rPr lang="en-US" altLang="zh-CN" sz="1600">
                <a:solidFill>
                  <a:srgbClr val="ED7D31"/>
                </a:solidFill>
              </a:rPr>
              <a:t>账户ID(</a:t>
            </a:r>
            <a:r>
              <a:rPr sz="1600">
                <a:solidFill>
                  <a:srgbClr val="ED7D31"/>
                </a:solidFill>
              </a:rPr>
              <a:t>账号密码表</a:t>
            </a:r>
            <a:r>
              <a:rPr lang="en-US" altLang="zh-CN" sz="1600">
                <a:solidFill>
                  <a:srgbClr val="ED7D31"/>
                </a:solidFill>
              </a:rPr>
              <a:t>.</a:t>
            </a:r>
            <a:r>
              <a:rPr sz="1600">
                <a:solidFill>
                  <a:srgbClr val="ED7D31"/>
                </a:solidFill>
              </a:rPr>
              <a:t>账号</a:t>
            </a:r>
            <a:r>
              <a:rPr lang="en-US" altLang="zh-CN" sz="1600">
                <a:solidFill>
                  <a:srgbClr val="ED7D31"/>
                </a:solidFill>
              </a:rPr>
              <a:t>ID)</a:t>
            </a:r>
            <a:r>
              <a:rPr lang="en-US" altLang="zh-CN" sz="1600"/>
              <a:t>、学生名称、性别、电话、入学时间和电子邮件)</a:t>
            </a:r>
          </a:p>
          <a:p>
            <a:pPr>
              <a:lnSpc>
                <a:spcPct val="100000"/>
              </a:lnSpc>
            </a:pPr>
            <a:r>
              <a:rPr lang="en-US" altLang="zh-CN" sz="1600"/>
              <a:t>身份表(</a:t>
            </a:r>
            <a:r>
              <a:rPr lang="en-US" altLang="zh-CN" sz="1600">
                <a:solidFill>
                  <a:srgbClr val="ED7D31"/>
                </a:solidFill>
              </a:rPr>
              <a:t>账户ID、身份类型</a:t>
            </a:r>
            <a:r>
              <a:rPr lang="en-US" altLang="zh-CN" sz="1600"/>
              <a:t>、</a:t>
            </a:r>
            <a:r>
              <a:rPr lang="en-US" altLang="zh-CN" sz="1600">
                <a:solidFill>
                  <a:srgbClr val="70AD47"/>
                </a:solidFill>
              </a:rPr>
              <a:t>学院ID(学院表.学院ID)和专业ID(专业表.专业ID)</a:t>
            </a:r>
            <a:r>
              <a:rPr lang="en-US" altLang="zh-CN" sz="1600"/>
              <a:t>)</a:t>
            </a:r>
          </a:p>
          <a:p>
            <a:pPr>
              <a:lnSpc>
                <a:spcPct val="100000"/>
              </a:lnSpc>
            </a:pPr>
            <a:r>
              <a:rPr sz="1600"/>
              <a:t>专业表</a:t>
            </a:r>
            <a:r>
              <a:rPr lang="en-US" altLang="zh-CN" sz="1600"/>
              <a:t>(</a:t>
            </a:r>
            <a:r>
              <a:rPr lang="en-US" altLang="zh-CN" sz="1600">
                <a:solidFill>
                  <a:srgbClr val="ED7D31"/>
                </a:solidFill>
              </a:rPr>
              <a:t>专业ID</a:t>
            </a:r>
            <a:r>
              <a:rPr lang="en-US" altLang="zh-CN" sz="1600"/>
              <a:t>、专业名称,</a:t>
            </a:r>
            <a:r>
              <a:rPr sz="1600">
                <a:solidFill>
                  <a:srgbClr val="70AD47"/>
                </a:solidFill>
              </a:rPr>
              <a:t>学院</a:t>
            </a:r>
            <a:r>
              <a:rPr lang="en-US" altLang="zh-CN" sz="1600">
                <a:solidFill>
                  <a:srgbClr val="70AD47"/>
                </a:solidFill>
              </a:rPr>
              <a:t>ID(</a:t>
            </a:r>
            <a:r>
              <a:rPr sz="1600">
                <a:solidFill>
                  <a:srgbClr val="70AD47"/>
                </a:solidFill>
              </a:rPr>
              <a:t>学院表</a:t>
            </a:r>
            <a:r>
              <a:rPr lang="en-US" altLang="zh-CN" sz="1600">
                <a:solidFill>
                  <a:srgbClr val="70AD47"/>
                </a:solidFill>
              </a:rPr>
              <a:t>.</a:t>
            </a:r>
            <a:r>
              <a:rPr sz="1600">
                <a:solidFill>
                  <a:srgbClr val="70AD47"/>
                </a:solidFill>
              </a:rPr>
              <a:t>学院</a:t>
            </a:r>
            <a:r>
              <a:rPr lang="en-US" altLang="zh-CN" sz="1600">
                <a:solidFill>
                  <a:srgbClr val="70AD47"/>
                </a:solidFill>
              </a:rPr>
              <a:t>ID)</a:t>
            </a:r>
            <a:r>
              <a:rPr lang="en-US" altLang="zh-CN" sz="1600"/>
              <a:t>,</a:t>
            </a:r>
            <a:r>
              <a:rPr lang="en-US" altLang="zh-CN" sz="1600">
                <a:solidFill>
                  <a:srgbClr val="70AD47"/>
                </a:solidFill>
              </a:rPr>
              <a:t>负责人ID(</a:t>
            </a:r>
            <a:r>
              <a:rPr sz="1600">
                <a:solidFill>
                  <a:srgbClr val="70AD47"/>
                </a:solidFill>
              </a:rPr>
              <a:t>职工表</a:t>
            </a:r>
            <a:r>
              <a:rPr lang="en-US" altLang="zh-CN" sz="1600">
                <a:solidFill>
                  <a:srgbClr val="70AD47"/>
                </a:solidFill>
              </a:rPr>
              <a:t>.</a:t>
            </a:r>
            <a:r>
              <a:rPr sz="1600">
                <a:solidFill>
                  <a:srgbClr val="70AD47"/>
                </a:solidFill>
              </a:rPr>
              <a:t>账户</a:t>
            </a:r>
            <a:r>
              <a:rPr lang="en-US" altLang="zh-CN" sz="1600">
                <a:solidFill>
                  <a:srgbClr val="70AD47"/>
                </a:solidFill>
              </a:rPr>
              <a:t>ID)</a:t>
            </a:r>
            <a:r>
              <a:rPr lang="en-US" altLang="zh-CN" sz="1600"/>
              <a:t>、备注,学分限制)</a:t>
            </a:r>
          </a:p>
          <a:p>
            <a:pPr>
              <a:lnSpc>
                <a:spcPct val="100000"/>
              </a:lnSpc>
            </a:pPr>
            <a:r>
              <a:rPr lang="en-US" altLang="zh-CN" sz="1600"/>
              <a:t>课程</a:t>
            </a:r>
            <a:r>
              <a:rPr sz="1600"/>
              <a:t>类别表</a:t>
            </a:r>
            <a:r>
              <a:rPr lang="en-US" altLang="zh-CN" sz="1600"/>
              <a:t>(</a:t>
            </a:r>
            <a:r>
              <a:rPr lang="en-US" altLang="zh-CN" sz="1600">
                <a:solidFill>
                  <a:srgbClr val="ED7D31"/>
                </a:solidFill>
              </a:rPr>
              <a:t>分类ID</a:t>
            </a:r>
            <a:r>
              <a:rPr lang="en-US" altLang="zh-CN" sz="1600">
                <a:solidFill>
                  <a:srgbClr val="000000"/>
                </a:solidFill>
              </a:rPr>
              <a:t>、</a:t>
            </a:r>
            <a:r>
              <a:rPr lang="en-US" altLang="zh-CN" sz="1600"/>
              <a:t>分类名称)</a:t>
            </a:r>
          </a:p>
          <a:p>
            <a:pPr>
              <a:lnSpc>
                <a:spcPct val="100000"/>
              </a:lnSpc>
            </a:pPr>
            <a:r>
              <a:rPr sz="1600"/>
              <a:t>课程表</a:t>
            </a:r>
            <a:r>
              <a:rPr lang="en-US" altLang="zh-CN" sz="1600"/>
              <a:t>(</a:t>
            </a:r>
            <a:r>
              <a:rPr lang="en-US" altLang="zh-CN" sz="1600">
                <a:solidFill>
                  <a:srgbClr val="ED7D31"/>
                </a:solidFill>
              </a:rPr>
              <a:t>课程ID</a:t>
            </a:r>
            <a:r>
              <a:rPr lang="en-US" altLang="zh-CN" sz="1600"/>
              <a:t>、课程名称、学分、</a:t>
            </a:r>
            <a:r>
              <a:rPr lang="en-US" altLang="zh-CN" sz="1600">
                <a:solidFill>
                  <a:srgbClr val="70AD47"/>
                </a:solidFill>
              </a:rPr>
              <a:t>分类ID(课程类别表.分类ID)</a:t>
            </a:r>
            <a:r>
              <a:rPr lang="en-US" altLang="zh-CN" sz="1600"/>
              <a:t>、是否必修、课程简介,</a:t>
            </a:r>
            <a:r>
              <a:rPr lang="en-US" altLang="zh-CN" sz="1600">
                <a:solidFill>
                  <a:srgbClr val="70AD47"/>
                </a:solidFill>
              </a:rPr>
              <a:t>专业ID(</a:t>
            </a:r>
            <a:r>
              <a:rPr sz="1600">
                <a:solidFill>
                  <a:srgbClr val="70AD47"/>
                </a:solidFill>
              </a:rPr>
              <a:t>专业表</a:t>
            </a:r>
            <a:r>
              <a:rPr lang="en-US" altLang="zh-CN" sz="1600">
                <a:solidFill>
                  <a:srgbClr val="70AD47"/>
                </a:solidFill>
              </a:rPr>
              <a:t>.专业ID)</a:t>
            </a:r>
            <a:r>
              <a:rPr lang="en-US" altLang="zh-CN" sz="1600"/>
              <a:t>)</a:t>
            </a:r>
          </a:p>
          <a:p>
            <a:pPr>
              <a:lnSpc>
                <a:spcPct val="100000"/>
              </a:lnSpc>
            </a:pPr>
            <a:r>
              <a:rPr sz="1600"/>
              <a:t>开课表</a:t>
            </a:r>
            <a:r>
              <a:rPr lang="en-US" altLang="zh-CN" sz="1600"/>
              <a:t>(</a:t>
            </a:r>
            <a:r>
              <a:rPr lang="en-US" altLang="zh-CN" sz="1600">
                <a:solidFill>
                  <a:srgbClr val="ED7D31"/>
                </a:solidFill>
              </a:rPr>
              <a:t>授课ID</a:t>
            </a:r>
            <a:r>
              <a:rPr lang="en-US" altLang="zh-CN" sz="1600"/>
              <a:t>、</a:t>
            </a:r>
            <a:r>
              <a:rPr lang="en-US" altLang="zh-CN" sz="1600">
                <a:solidFill>
                  <a:srgbClr val="70AD47"/>
                </a:solidFill>
              </a:rPr>
              <a:t>课程ID(</a:t>
            </a:r>
            <a:r>
              <a:rPr sz="1600">
                <a:solidFill>
                  <a:srgbClr val="70AD47"/>
                </a:solidFill>
              </a:rPr>
              <a:t>课程表</a:t>
            </a:r>
            <a:r>
              <a:rPr lang="en-US" altLang="zh-CN" sz="1600">
                <a:solidFill>
                  <a:srgbClr val="70AD47"/>
                </a:solidFill>
              </a:rPr>
              <a:t>.</a:t>
            </a:r>
            <a:r>
              <a:rPr sz="1600">
                <a:solidFill>
                  <a:srgbClr val="70AD47"/>
                </a:solidFill>
              </a:rPr>
              <a:t>课程</a:t>
            </a:r>
            <a:r>
              <a:rPr lang="en-US" altLang="zh-CN" sz="1600">
                <a:solidFill>
                  <a:srgbClr val="70AD47"/>
                </a:solidFill>
              </a:rPr>
              <a:t>ID)</a:t>
            </a:r>
            <a:r>
              <a:rPr lang="en-US" altLang="zh-CN" sz="1600"/>
              <a:t>、</a:t>
            </a:r>
            <a:r>
              <a:rPr lang="en-US" altLang="zh-CN" sz="1600">
                <a:solidFill>
                  <a:srgbClr val="70AD47"/>
                </a:solidFill>
              </a:rPr>
              <a:t>教师ID(</a:t>
            </a:r>
            <a:r>
              <a:rPr sz="1600">
                <a:solidFill>
                  <a:srgbClr val="70AD47"/>
                </a:solidFill>
              </a:rPr>
              <a:t>职工表</a:t>
            </a:r>
            <a:r>
              <a:rPr lang="en-US" altLang="zh-CN" sz="1600">
                <a:solidFill>
                  <a:srgbClr val="70AD47"/>
                </a:solidFill>
              </a:rPr>
              <a:t>.</a:t>
            </a:r>
            <a:r>
              <a:rPr sz="1600">
                <a:solidFill>
                  <a:srgbClr val="70AD47"/>
                </a:solidFill>
              </a:rPr>
              <a:t>账户</a:t>
            </a:r>
            <a:r>
              <a:rPr lang="en-US" altLang="zh-CN" sz="1600">
                <a:solidFill>
                  <a:srgbClr val="70AD47"/>
                </a:solidFill>
              </a:rPr>
              <a:t>ID)</a:t>
            </a:r>
            <a:r>
              <a:rPr lang="en-US" altLang="zh-CN" sz="1600"/>
              <a:t>、开始周、结束周、开始时间、结束时间、上课地点、课时、</a:t>
            </a:r>
            <a:r>
              <a:rPr lang="en-US" altLang="zh-CN" sz="1600">
                <a:solidFill>
                  <a:srgbClr val="70AD47"/>
                </a:solidFill>
              </a:rPr>
              <a:t>学期ID(</a:t>
            </a:r>
            <a:r>
              <a:rPr sz="1600">
                <a:solidFill>
                  <a:srgbClr val="70AD47"/>
                </a:solidFill>
              </a:rPr>
              <a:t>学期表</a:t>
            </a:r>
            <a:r>
              <a:rPr lang="en-US" altLang="zh-CN" sz="1600">
                <a:solidFill>
                  <a:srgbClr val="70AD47"/>
                </a:solidFill>
              </a:rPr>
              <a:t>.</a:t>
            </a:r>
            <a:r>
              <a:rPr sz="1600">
                <a:solidFill>
                  <a:srgbClr val="70AD47"/>
                </a:solidFill>
              </a:rPr>
              <a:t>学期</a:t>
            </a:r>
            <a:r>
              <a:rPr lang="en-US" altLang="zh-CN" sz="1600">
                <a:solidFill>
                  <a:srgbClr val="70AD47"/>
                </a:solidFill>
              </a:rPr>
              <a:t>ID)</a:t>
            </a:r>
            <a:r>
              <a:rPr lang="en-US" altLang="zh-CN" sz="1600"/>
              <a:t>、最大选课人数、课程状态和上课日)</a:t>
            </a:r>
          </a:p>
          <a:p>
            <a:pPr>
              <a:lnSpc>
                <a:spcPct val="100000"/>
              </a:lnSpc>
            </a:pPr>
            <a:r>
              <a:rPr sz="1600"/>
              <a:t>选课表</a:t>
            </a:r>
            <a:r>
              <a:rPr lang="en-US" altLang="zh-CN" sz="1600"/>
              <a:t>(</a:t>
            </a:r>
            <a:r>
              <a:rPr lang="en-US" altLang="zh-CN" sz="1600">
                <a:ln>
                  <a:noFill/>
                  <a:prstDash val="sysDot"/>
                </a:ln>
                <a:solidFill>
                  <a:srgbClr val="ED7D31"/>
                </a:solidFill>
                <a:uFillTx/>
              </a:rPr>
              <a:t>学生ID(学生表.账号ID)</a:t>
            </a:r>
            <a:r>
              <a:rPr lang="en-US" altLang="zh-CN" sz="1600">
                <a:solidFill>
                  <a:srgbClr val="ED7D31"/>
                </a:solidFill>
              </a:rPr>
              <a:t>、授课ID(开课表.授课ID),</a:t>
            </a:r>
            <a:r>
              <a:rPr lang="en-US" altLang="zh-CN" sz="1600"/>
              <a:t>成绩)</a:t>
            </a:r>
          </a:p>
          <a:p>
            <a:pPr>
              <a:lnSpc>
                <a:spcPct val="100000"/>
              </a:lnSpc>
            </a:pPr>
            <a:r>
              <a:rPr sz="1600"/>
              <a:t>系统状态表</a:t>
            </a:r>
            <a:r>
              <a:rPr lang="en-US" altLang="zh-CN" sz="1600"/>
              <a:t>(</a:t>
            </a:r>
            <a:r>
              <a:rPr lang="en-US" altLang="zh-CN" sz="1600">
                <a:solidFill>
                  <a:srgbClr val="ED7D31"/>
                </a:solidFill>
              </a:rPr>
              <a:t>系统编号</a:t>
            </a:r>
            <a:r>
              <a:rPr lang="en-US" altLang="zh-CN" sz="1600"/>
              <a:t>,</a:t>
            </a:r>
            <a:r>
              <a:rPr lang="en-US" altLang="zh-CN" sz="1600">
                <a:solidFill>
                  <a:srgbClr val="70AD47"/>
                </a:solidFill>
              </a:rPr>
              <a:t>当前学期ID(</a:t>
            </a:r>
            <a:r>
              <a:rPr sz="1600">
                <a:solidFill>
                  <a:srgbClr val="70AD47"/>
                </a:solidFill>
              </a:rPr>
              <a:t>学期表</a:t>
            </a:r>
            <a:r>
              <a:rPr lang="en-US" altLang="zh-CN" sz="1600">
                <a:solidFill>
                  <a:srgbClr val="70AD47"/>
                </a:solidFill>
              </a:rPr>
              <a:t>.</a:t>
            </a:r>
            <a:r>
              <a:rPr sz="1600">
                <a:solidFill>
                  <a:srgbClr val="70AD47"/>
                </a:solidFill>
              </a:rPr>
              <a:t>学期</a:t>
            </a:r>
            <a:r>
              <a:rPr lang="en-US" altLang="zh-CN" sz="1600">
                <a:solidFill>
                  <a:srgbClr val="70AD47"/>
                </a:solidFill>
              </a:rPr>
              <a:t>ID)</a:t>
            </a:r>
            <a:r>
              <a:rPr lang="en-US" altLang="zh-CN" sz="1600"/>
              <a:t>)</a:t>
            </a:r>
          </a:p>
          <a:p>
            <a:pPr>
              <a:lnSpc>
                <a:spcPct val="100000"/>
              </a:lnSpc>
            </a:pPr>
            <a:r>
              <a:rPr sz="1600"/>
              <a:t>验证码表</a:t>
            </a:r>
            <a:r>
              <a:rPr lang="en-US" altLang="zh-CN" sz="1600"/>
              <a:t>(</a:t>
            </a:r>
            <a:r>
              <a:rPr lang="en-US" altLang="zh-CN" sz="1600">
                <a:solidFill>
                  <a:srgbClr val="ED7D31"/>
                </a:solidFill>
              </a:rPr>
              <a:t>UUID</a:t>
            </a:r>
            <a:r>
              <a:rPr lang="en-US" altLang="zh-CN" sz="1600"/>
              <a:t>、验证码、创建时间)</a:t>
            </a:r>
          </a:p>
        </p:txBody>
      </p:sp>
      <p:sp>
        <p:nvSpPr>
          <p:cNvPr id="3" name="标题 2"/>
          <p:cNvSpPr>
            <a:spLocks noGrp="1"/>
          </p:cNvSpPr>
          <p:nvPr>
            <p:ph type="title" idx="1"/>
          </p:nvPr>
        </p:nvSpPr>
        <p:spPr/>
        <p:txBody>
          <a:bodyPr/>
          <a:lstStyle/>
          <a:p>
            <a:r>
              <a:t>数据库表结构设计</a:t>
            </a:r>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608400" y="1490400"/>
            <a:ext cx="10969200" cy="5080961"/>
          </a:xfrm>
        </p:spPr>
        <p:txBody>
          <a:bodyPr>
            <a:normAutofit/>
          </a:bodyPr>
          <a:lstStyle/>
          <a:p>
            <a:r>
              <a:t>登录验证过程</a:t>
            </a:r>
            <a:r>
              <a:rPr lang="en-US" altLang="zh-CN"/>
              <a:t>(LoginConform)</a:t>
            </a:r>
          </a:p>
          <a:p>
            <a:pPr lvl="1"/>
            <a:r>
              <a:rPr lang="zh-CN" altLang="en-US"/>
              <a:t>检查提供的uuid和code是否匹配数据库中的记录</a:t>
            </a:r>
          </a:p>
          <a:p>
            <a:pPr lvl="1"/>
            <a:r>
              <a:rPr lang="zh-CN" altLang="en-US"/>
              <a:t>检查账户ID和密码是否匹配</a:t>
            </a:r>
          </a:p>
          <a:p>
            <a:pPr marL="228600" marR="0" lvl="0" indent="-228600" algn="l" defTabSz="0" rtl="0" eaLnBrk="1" latinLnBrk="0" hangingPunct="1">
              <a:lnSpc>
                <a:spcPct val="130000"/>
              </a:lnSpc>
              <a:spcBef>
                <a:spcPts val="1200"/>
              </a:spcBef>
              <a:spcAft>
                <a:spcPts val="0"/>
              </a:spcAft>
              <a:buSzTx/>
              <a:buFont typeface="Arial" panose="020B0604020202020204" pitchFamily="34" charset="0"/>
              <a:buChar char="●"/>
            </a:pPr>
            <a:r>
              <a:rPr>
                <a:ln>
                  <a:noFill/>
                  <a:prstDash val="sysDot"/>
                </a:ln>
                <a:solidFill>
                  <a:schemeClr val="tx1">
                    <a:lumMod val="75000"/>
                    <a:lumOff val="25000"/>
                  </a:schemeClr>
                </a:solidFill>
                <a:uFillTx/>
              </a:rPr>
              <a:t>添加学院过程</a:t>
            </a:r>
            <a:r>
              <a:rPr lang="zh-CN" altLang="en-US" sz="1800" dirty="0">
                <a:ln>
                  <a:noFill/>
                  <a:prstDash val="sysDot"/>
                </a:ln>
                <a:solidFill>
                  <a:schemeClr val="tx1">
                    <a:lumMod val="75000"/>
                    <a:lumOff val="25000"/>
                  </a:schemeClr>
                </a:solidFill>
                <a:uFillTx/>
              </a:rPr>
              <a:t>(LoginConform)</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验证学院ID和负责人ID是否存在</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添加记录</a:t>
            </a:r>
          </a:p>
          <a:p>
            <a:pPr marL="228600" marR="0" lvl="0" indent="-228600" algn="l" defTabSz="0" rtl="0" eaLnBrk="1" latinLnBrk="0" hangingPunct="1">
              <a:lnSpc>
                <a:spcPct val="130000"/>
              </a:lnSpc>
              <a:spcBef>
                <a:spcPts val="1200"/>
              </a:spcBef>
              <a:spcAft>
                <a:spcPts val="0"/>
              </a:spcAft>
              <a:buSzTx/>
              <a:buFont typeface="Arial" panose="020B0604020202020204" pitchFamily="34" charset="0"/>
              <a:buChar char="●"/>
            </a:pPr>
            <a:r>
              <a:rPr sz="1800" dirty="0">
                <a:ln>
                  <a:noFill/>
                  <a:prstDash val="sysDot"/>
                </a:ln>
                <a:solidFill>
                  <a:schemeClr val="tx1">
                    <a:lumMod val="75000"/>
                    <a:lumOff val="25000"/>
                  </a:schemeClr>
                </a:solidFill>
                <a:uFillTx/>
              </a:rPr>
              <a:t>添加专业</a:t>
            </a:r>
            <a:r>
              <a:rPr lang="en-US" altLang="zh-CN" sz="1800" dirty="0">
                <a:ln>
                  <a:noFill/>
                  <a:prstDash val="sysDot"/>
                </a:ln>
                <a:solidFill>
                  <a:schemeClr val="tx1">
                    <a:lumMod val="75000"/>
                    <a:lumOff val="25000"/>
                  </a:schemeClr>
                </a:solidFill>
                <a:uFillTx/>
              </a:rPr>
              <a:t>(addMajor)</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专业ID是否已存在，学院是否存在，负责人是否存在，以及负责人是否属于该学院</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添加记录</a:t>
            </a:r>
          </a:p>
          <a:p>
            <a:pPr marL="228600" marR="0" lvl="0" indent="-228600" algn="l" defTabSz="0" rtl="0" eaLnBrk="1" latinLnBrk="0" hangingPunct="1">
              <a:lnSpc>
                <a:spcPct val="130000"/>
              </a:lnSpc>
              <a:spcBef>
                <a:spcPts val="1200"/>
              </a:spcBef>
              <a:spcAft>
                <a:spcPts val="0"/>
              </a:spcAft>
              <a:buSzTx/>
              <a:buFont typeface="Arial" panose="020B0604020202020204" pitchFamily="34" charset="0"/>
              <a:buChar char="●"/>
            </a:pPr>
            <a:r>
              <a:rPr lang="zh-CN" altLang="en-US" sz="1800" dirty="0">
                <a:ln>
                  <a:noFill/>
                  <a:prstDash val="sysDot"/>
                </a:ln>
                <a:solidFill>
                  <a:schemeClr val="tx1">
                    <a:lumMod val="75000"/>
                    <a:lumOff val="25000"/>
                  </a:schemeClr>
                </a:solidFill>
                <a:uFillTx/>
              </a:rPr>
              <a:t>添加职工</a:t>
            </a:r>
            <a:r>
              <a:rPr lang="en-US" altLang="zh-CN" sz="1800" dirty="0">
                <a:ln>
                  <a:noFill/>
                  <a:prstDash val="sysDot"/>
                </a:ln>
                <a:solidFill>
                  <a:schemeClr val="tx1">
                    <a:lumMod val="75000"/>
                    <a:lumOff val="25000"/>
                  </a:schemeClr>
                </a:solidFill>
                <a:uFillTx/>
              </a:rPr>
              <a:t>(addStaff)</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检查账户ID</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添加记录</a:t>
            </a:r>
          </a:p>
          <a:p>
            <a:pPr marL="685800" marR="0" lvl="1" indent="-228600" algn="l" defTabSz="0" rtl="0" eaLnBrk="1" latinLnBrk="0" hangingPunct="1">
              <a:lnSpc>
                <a:spcPct val="130000"/>
              </a:lnSpc>
              <a:spcBef>
                <a:spcPts val="1200"/>
              </a:spcBef>
              <a:spcAft>
                <a:spcPts val="0"/>
              </a:spcAft>
              <a:buSzTx/>
              <a:buFont typeface="Arial" panose="020B0604020202020204" pitchFamily="34" charset="0"/>
              <a:buChar char="●"/>
            </a:pPr>
            <a:endParaRPr lang="zh-CN" altLang="en-US" sz="1600" dirty="0">
              <a:ln>
                <a:noFill/>
                <a:prstDash val="sysDot"/>
              </a:ln>
              <a:solidFill>
                <a:schemeClr val="tx1">
                  <a:lumMod val="75000"/>
                  <a:lumOff val="25000"/>
                </a:schemeClr>
              </a:solidFill>
              <a:uFillTx/>
            </a:endParaRPr>
          </a:p>
          <a:p>
            <a:pPr marL="342900" indent="-342900"/>
            <a:endParaRPr lang="zh-CN" altLang="en-US" sz="1800" dirty="0">
              <a:ln>
                <a:noFill/>
                <a:prstDash val="sysDot"/>
              </a:ln>
              <a:solidFill>
                <a:schemeClr val="tx1">
                  <a:lumMod val="75000"/>
                  <a:lumOff val="25000"/>
                </a:schemeClr>
              </a:solidFill>
              <a:uFillTx/>
            </a:endParaRPr>
          </a:p>
        </p:txBody>
      </p:sp>
      <p:sp>
        <p:nvSpPr>
          <p:cNvPr id="3" name="标题 2"/>
          <p:cNvSpPr>
            <a:spLocks noGrp="1"/>
          </p:cNvSpPr>
          <p:nvPr>
            <p:ph type="title" idx="1"/>
          </p:nvPr>
        </p:nvSpPr>
        <p:spPr/>
        <p:txBody>
          <a:bodyPr/>
          <a:lstStyle/>
          <a:p>
            <a:r>
              <a:t>存储过程</a:t>
            </a:r>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608318" y="1319484"/>
            <a:ext cx="10969200" cy="5129518"/>
          </a:xfrm>
        </p:spPr>
        <p:txBody>
          <a:bodyPr>
            <a:normAutofit fontScale="90000" lnSpcReduction="10000"/>
          </a:bodyPr>
          <a:lstStyle/>
          <a:p>
            <a:r>
              <a:t>添加学生过程</a:t>
            </a:r>
            <a:r>
              <a:rPr lang="en-US" altLang="zh-CN"/>
              <a:t>(addStu)</a:t>
            </a:r>
          </a:p>
          <a:p>
            <a:pPr lvl="1"/>
            <a:r>
              <a:rPr lang="zh-CN" altLang="en-US"/>
              <a:t>检查账户ID和专业ID</a:t>
            </a:r>
          </a:p>
          <a:p>
            <a:pPr lvl="1"/>
            <a:r>
              <a:rPr lang="zh-CN" altLang="en-US"/>
              <a:t>插入学生表</a:t>
            </a:r>
            <a:r>
              <a:rPr lang="en-US" altLang="zh-CN"/>
              <a:t>,</a:t>
            </a:r>
            <a:r>
              <a:rPr lang="zh-CN" altLang="en-US"/>
              <a:t>身份表</a:t>
            </a:r>
            <a:r>
              <a:rPr lang="en-US" altLang="zh-CN"/>
              <a:t>,</a:t>
            </a:r>
            <a:r>
              <a:rPr lang="zh-CN" altLang="en-US"/>
              <a:t>账号密码表</a:t>
            </a:r>
          </a:p>
          <a:p>
            <a:pPr marL="228600" marR="0" lvl="0" indent="-228600" algn="l" defTabSz="0" rtl="0" eaLnBrk="1" latinLnBrk="0" hangingPunct="1">
              <a:lnSpc>
                <a:spcPct val="130000"/>
              </a:lnSpc>
              <a:spcBef>
                <a:spcPts val="1200"/>
              </a:spcBef>
              <a:spcAft>
                <a:spcPts val="0"/>
              </a:spcAft>
              <a:buSzTx/>
              <a:buFont typeface="Arial" panose="020B0604020202020204" pitchFamily="34" charset="0"/>
              <a:buChar char="●"/>
            </a:pPr>
            <a:r>
              <a:rPr sz="1800" dirty="0">
                <a:ln>
                  <a:noFill/>
                  <a:prstDash val="sysDot"/>
                </a:ln>
                <a:solidFill>
                  <a:schemeClr val="tx1">
                    <a:lumMod val="75000"/>
                    <a:lumOff val="25000"/>
                  </a:schemeClr>
                </a:solidFill>
                <a:uFillTx/>
              </a:rPr>
              <a:t>绑定身份过程</a:t>
            </a:r>
            <a:r>
              <a:rPr lang="zh-CN" altLang="en-US" sz="1800" dirty="0">
                <a:ln>
                  <a:noFill/>
                  <a:prstDash val="sysDot"/>
                </a:ln>
                <a:solidFill>
                  <a:schemeClr val="tx1">
                    <a:lumMod val="75000"/>
                    <a:lumOff val="25000"/>
                  </a:schemeClr>
                </a:solidFill>
                <a:uFillTx/>
              </a:rPr>
              <a:t>(bindIdentity)</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验证数据是否合法</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添加记录</a:t>
            </a:r>
          </a:p>
          <a:p>
            <a:pPr marL="228600" marR="0" lvl="0" indent="-228600" algn="l" defTabSz="0" rtl="0" eaLnBrk="1" latinLnBrk="0" hangingPunct="1">
              <a:lnSpc>
                <a:spcPct val="130000"/>
              </a:lnSpc>
              <a:spcBef>
                <a:spcPts val="1200"/>
              </a:spcBef>
              <a:spcAft>
                <a:spcPts val="0"/>
              </a:spcAft>
              <a:buSzTx/>
              <a:buFont typeface="Arial" panose="020B0604020202020204" pitchFamily="34" charset="0"/>
              <a:buChar char="●"/>
            </a:pPr>
            <a:r>
              <a:rPr>
                <a:ln>
                  <a:noFill/>
                  <a:prstDash val="sysDot"/>
                </a:ln>
                <a:solidFill>
                  <a:schemeClr val="tx1">
                    <a:lumMod val="75000"/>
                    <a:lumOff val="25000"/>
                  </a:schemeClr>
                </a:solidFill>
                <a:uFillTx/>
              </a:rPr>
              <a:t>删除学院</a:t>
            </a:r>
            <a:r>
              <a:rPr lang="en-US" altLang="zh-CN" sz="1800" dirty="0">
                <a:ln>
                  <a:noFill/>
                  <a:prstDash val="sysDot"/>
                </a:ln>
                <a:solidFill>
                  <a:schemeClr val="tx1">
                    <a:lumMod val="75000"/>
                    <a:lumOff val="25000"/>
                  </a:schemeClr>
                </a:solidFill>
                <a:uFillTx/>
              </a:rPr>
              <a:t>(delete_college)</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先检查请求是否合法</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从身份表中删除该学院的所有学生信息</a:t>
            </a:r>
            <a:r>
              <a:rPr lang="en-US" altLang="zh-CN">
                <a:ln>
                  <a:noFill/>
                  <a:prstDash val="sysDot"/>
                </a:ln>
                <a:solidFill>
                  <a:schemeClr val="tx1">
                    <a:lumMod val="50000"/>
                    <a:lumOff val="50000"/>
                  </a:schemeClr>
                </a:solidFill>
                <a:uFillTx/>
              </a:rPr>
              <a:t>(</a:t>
            </a:r>
            <a:r>
              <a:rPr lang="zh-CN" altLang="en-US">
                <a:ln>
                  <a:noFill/>
                  <a:prstDash val="sysDot"/>
                </a:ln>
                <a:solidFill>
                  <a:schemeClr val="tx1">
                    <a:lumMod val="50000"/>
                    <a:lumOff val="50000"/>
                  </a:schemeClr>
                </a:solidFill>
                <a:uFillTx/>
              </a:rPr>
              <a:t>学生的账号密码会被触发器级联删除</a:t>
            </a:r>
            <a:r>
              <a:rPr lang="en-US" altLang="zh-CN">
                <a:ln>
                  <a:noFill/>
                  <a:prstDash val="sysDot"/>
                </a:ln>
                <a:solidFill>
                  <a:schemeClr val="tx1">
                    <a:lumMod val="50000"/>
                    <a:lumOff val="50000"/>
                  </a:schemeClr>
                </a:solidFill>
                <a:uFillTx/>
              </a:rPr>
              <a:t>)</a:t>
            </a:r>
            <a:endParaRPr lang="zh-CN" altLang="en-US">
              <a:ln>
                <a:noFill/>
                <a:prstDash val="sysDot"/>
              </a:ln>
              <a:solidFill>
                <a:schemeClr val="tx1">
                  <a:lumMod val="50000"/>
                  <a:lumOff val="50000"/>
                </a:schemeClr>
              </a:solidFill>
              <a:uFillTx/>
            </a:endParaRP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从学院表删除学院</a:t>
            </a:r>
            <a:r>
              <a:rPr lang="en-US" altLang="zh-CN">
                <a:ln>
                  <a:noFill/>
                  <a:prstDash val="sysDot"/>
                </a:ln>
                <a:solidFill>
                  <a:schemeClr val="tx1">
                    <a:lumMod val="50000"/>
                    <a:lumOff val="50000"/>
                  </a:schemeClr>
                </a:solidFill>
                <a:uFillTx/>
              </a:rPr>
              <a:t>(学院的专业,教师教务身份,专业的课程和选课信息会被</a:t>
            </a:r>
            <a:r>
              <a:rPr lang="zh-CN" altLang="en-US">
                <a:ln>
                  <a:noFill/>
                  <a:prstDash val="sysDot"/>
                </a:ln>
                <a:solidFill>
                  <a:schemeClr val="tx1">
                    <a:lumMod val="50000"/>
                    <a:lumOff val="50000"/>
                  </a:schemeClr>
                </a:solidFill>
                <a:uFillTx/>
              </a:rPr>
              <a:t>外键约束</a:t>
            </a:r>
            <a:r>
              <a:rPr lang="en-US" altLang="zh-CN">
                <a:ln>
                  <a:noFill/>
                  <a:prstDash val="sysDot"/>
                </a:ln>
                <a:solidFill>
                  <a:schemeClr val="tx1">
                    <a:lumMod val="50000"/>
                    <a:lumOff val="50000"/>
                  </a:schemeClr>
                </a:solidFill>
                <a:uFillTx/>
              </a:rPr>
              <a:t>级联删除)</a:t>
            </a:r>
            <a:endParaRPr lang="zh-CN" altLang="en-US">
              <a:ln>
                <a:noFill/>
                <a:prstDash val="sysDot"/>
              </a:ln>
              <a:solidFill>
                <a:schemeClr val="tx1">
                  <a:lumMod val="50000"/>
                  <a:lumOff val="50000"/>
                </a:schemeClr>
              </a:solidFill>
              <a:uFillTx/>
            </a:endParaRPr>
          </a:p>
          <a:p>
            <a:pPr marL="228600" marR="0" lvl="0" indent="-228600" algn="l" defTabSz="0" rtl="0" eaLnBrk="1" latinLnBrk="0" hangingPunct="1">
              <a:lnSpc>
                <a:spcPct val="130000"/>
              </a:lnSpc>
              <a:spcBef>
                <a:spcPts val="1200"/>
              </a:spcBef>
              <a:spcAft>
                <a:spcPts val="0"/>
              </a:spcAft>
              <a:buSzTx/>
              <a:buFont typeface="Arial" panose="020B0604020202020204" pitchFamily="34" charset="0"/>
              <a:buChar char="●"/>
            </a:pPr>
            <a:r>
              <a:rPr lang="en-US" altLang="zh-CN" sz="1800" dirty="0">
                <a:ln>
                  <a:noFill/>
                  <a:prstDash val="sysDot"/>
                </a:ln>
                <a:solidFill>
                  <a:schemeClr val="tx1">
                    <a:lumMod val="75000"/>
                    <a:lumOff val="25000"/>
                  </a:schemeClr>
                </a:solidFill>
                <a:uFillTx/>
              </a:rPr>
              <a:t>删除</a:t>
            </a:r>
            <a:r>
              <a:rPr sz="1800" dirty="0">
                <a:ln>
                  <a:noFill/>
                  <a:prstDash val="sysDot"/>
                </a:ln>
                <a:solidFill>
                  <a:schemeClr val="tx1">
                    <a:lumMod val="75000"/>
                    <a:lumOff val="25000"/>
                  </a:schemeClr>
                </a:solidFill>
                <a:uFillTx/>
              </a:rPr>
              <a:t>专业</a:t>
            </a:r>
            <a:r>
              <a:rPr lang="en-US" altLang="zh-CN" sz="1800" dirty="0">
                <a:ln>
                  <a:noFill/>
                  <a:prstDash val="sysDot"/>
                </a:ln>
                <a:solidFill>
                  <a:schemeClr val="tx1">
                    <a:lumMod val="75000"/>
                    <a:lumOff val="25000"/>
                  </a:schemeClr>
                </a:solidFill>
                <a:uFillTx/>
              </a:rPr>
              <a:t>(delete_major)</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sz="1600">
                <a:ln>
                  <a:noFill/>
                  <a:prstDash val="sysDot"/>
                </a:ln>
                <a:solidFill>
                  <a:schemeClr val="tx1">
                    <a:lumMod val="50000"/>
                    <a:lumOff val="50000"/>
                  </a:schemeClr>
                </a:solidFill>
                <a:uFillTx/>
              </a:rPr>
              <a:t>先检查请求是否合法</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sz="1600">
                <a:ln>
                  <a:noFill/>
                  <a:prstDash val="sysDot"/>
                </a:ln>
                <a:solidFill>
                  <a:schemeClr val="tx1">
                    <a:lumMod val="50000"/>
                    <a:lumOff val="50000"/>
                  </a:schemeClr>
                </a:solidFill>
                <a:uFillTx/>
              </a:rPr>
              <a:t>从身份表中删除该专业的所有学生信息(学生的账号密码会被触发器级联删除)</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sz="1600">
                <a:ln>
                  <a:noFill/>
                  <a:prstDash val="sysDot"/>
                </a:ln>
                <a:solidFill>
                  <a:schemeClr val="tx1">
                    <a:lumMod val="50000"/>
                    <a:lumOff val="50000"/>
                  </a:schemeClr>
                </a:solidFill>
                <a:uFillTx/>
              </a:rPr>
              <a:t>从专业表删除专业(专业的教师教务身份,专业的课程和选课信息会被外键约束级联删除)</a:t>
            </a:r>
          </a:p>
          <a:p>
            <a:pPr marL="342900" indent="-342900"/>
            <a:endParaRPr lang="zh-CN" altLang="en-US" sz="1600">
              <a:ln>
                <a:noFill/>
                <a:prstDash val="sysDot"/>
              </a:ln>
              <a:solidFill>
                <a:schemeClr val="tx1">
                  <a:lumMod val="50000"/>
                  <a:lumOff val="50000"/>
                </a:schemeClr>
              </a:solidFill>
              <a:uFillTx/>
            </a:endParaRPr>
          </a:p>
        </p:txBody>
      </p:sp>
      <p:sp>
        <p:nvSpPr>
          <p:cNvPr id="3" name="标题 2"/>
          <p:cNvSpPr>
            <a:spLocks noGrp="1"/>
          </p:cNvSpPr>
          <p:nvPr>
            <p:ph type="title" idx="1"/>
          </p:nvPr>
        </p:nvSpPr>
        <p:spPr/>
        <p:txBody>
          <a:bodyPr/>
          <a:lstStyle/>
          <a:p>
            <a:r>
              <a:t>存储过程</a:t>
            </a:r>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608318" y="1547372"/>
            <a:ext cx="10969200" cy="4232210"/>
          </a:xfrm>
        </p:spPr>
        <p:txBody>
          <a:bodyPr>
            <a:normAutofit/>
          </a:bodyPr>
          <a:lstStyle/>
          <a:p>
            <a:r>
              <a:t>删除职工过程</a:t>
            </a:r>
            <a:r>
              <a:rPr lang="en-US" altLang="zh-CN"/>
              <a:t>(delete_staff)</a:t>
            </a:r>
          </a:p>
          <a:p>
            <a:pPr lvl="1"/>
            <a:r>
              <a:rPr lang="zh-CN" altLang="en-US"/>
              <a:t>检查员工是否存在，是否有关联的身份，是否是某个学院的负责人</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sz="1600">
                <a:ln>
                  <a:noFill/>
                  <a:prstDash val="sysDot"/>
                </a:ln>
                <a:solidFill>
                  <a:schemeClr val="tx1">
                    <a:lumMod val="50000"/>
                    <a:lumOff val="50000"/>
                  </a:schemeClr>
                </a:solidFill>
                <a:uFillTx/>
              </a:rPr>
              <a:t>如果检查通过，则删除员工记录和账户密码</a:t>
            </a:r>
          </a:p>
          <a:p>
            <a:pPr marL="228600" marR="0" lvl="0" indent="-228600" algn="l" defTabSz="0" rtl="0" eaLnBrk="1" latinLnBrk="0" hangingPunct="1">
              <a:lnSpc>
                <a:spcPct val="130000"/>
              </a:lnSpc>
              <a:spcBef>
                <a:spcPts val="1200"/>
              </a:spcBef>
              <a:spcAft>
                <a:spcPts val="0"/>
              </a:spcAft>
              <a:buSzTx/>
              <a:buFont typeface="Arial" panose="020B0604020202020204" pitchFamily="34" charset="0"/>
              <a:buChar char="●"/>
            </a:pPr>
            <a:r>
              <a:rPr>
                <a:ln>
                  <a:noFill/>
                  <a:prstDash val="sysDot"/>
                </a:ln>
                <a:solidFill>
                  <a:schemeClr val="tx1">
                    <a:lumMod val="75000"/>
                    <a:lumOff val="25000"/>
                  </a:schemeClr>
                </a:solidFill>
                <a:uFillTx/>
              </a:rPr>
              <a:t>查询员工</a:t>
            </a:r>
            <a:r>
              <a:rPr sz="1800" dirty="0">
                <a:ln>
                  <a:noFill/>
                  <a:prstDash val="sysDot"/>
                </a:ln>
                <a:solidFill>
                  <a:schemeClr val="tx1">
                    <a:lumMod val="75000"/>
                    <a:lumOff val="25000"/>
                  </a:schemeClr>
                </a:solidFill>
                <a:uFillTx/>
              </a:rPr>
              <a:t>过程</a:t>
            </a:r>
            <a:r>
              <a:rPr lang="zh-CN" altLang="en-US" sz="1800" dirty="0">
                <a:ln>
                  <a:noFill/>
                  <a:prstDash val="sysDot"/>
                </a:ln>
                <a:solidFill>
                  <a:schemeClr val="tx1">
                    <a:lumMod val="75000"/>
                    <a:lumOff val="25000"/>
                  </a:schemeClr>
                </a:solidFill>
                <a:uFillTx/>
              </a:rPr>
              <a:t>(getSepStaff)</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sz="1600">
                <a:ln>
                  <a:noFill/>
                  <a:prstDash val="sysDot"/>
                </a:ln>
                <a:solidFill>
                  <a:schemeClr val="tx1">
                    <a:lumMod val="50000"/>
                    <a:lumOff val="50000"/>
                  </a:schemeClr>
                </a:solidFill>
                <a:uFillTx/>
              </a:rPr>
              <a:t>查询属于特定学院的所有员工信息，包括学院负责人</a:t>
            </a:r>
          </a:p>
          <a:p>
            <a:pPr marL="228600" marR="0" lvl="0" indent="-228600" algn="l" defTabSz="0" rtl="0" eaLnBrk="1" latinLnBrk="0" hangingPunct="1">
              <a:lnSpc>
                <a:spcPct val="130000"/>
              </a:lnSpc>
              <a:spcBef>
                <a:spcPts val="1200"/>
              </a:spcBef>
              <a:spcAft>
                <a:spcPts val="0"/>
              </a:spcAft>
              <a:buSzTx/>
              <a:buFont typeface="Arial" panose="020B0604020202020204" pitchFamily="34" charset="0"/>
              <a:buChar char="●"/>
            </a:pPr>
            <a:r>
              <a:rPr sz="1800" dirty="0">
                <a:ln>
                  <a:noFill/>
                  <a:prstDash val="sysDot"/>
                </a:ln>
                <a:solidFill>
                  <a:schemeClr val="tx1">
                    <a:lumMod val="75000"/>
                    <a:lumOff val="25000"/>
                  </a:schemeClr>
                </a:solidFill>
                <a:uFillTx/>
              </a:rPr>
              <a:t>获取选课信息过程</a:t>
            </a:r>
            <a:r>
              <a:rPr lang="en-US" altLang="zh-CN" sz="1800" dirty="0">
                <a:ln>
                  <a:noFill/>
                  <a:prstDash val="sysDot"/>
                </a:ln>
                <a:solidFill>
                  <a:schemeClr val="tx1">
                    <a:lumMod val="75000"/>
                    <a:lumOff val="25000"/>
                  </a:schemeClr>
                </a:solidFill>
                <a:uFillTx/>
              </a:rPr>
              <a:t>(get_course_deliver_info )</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sz="1600">
                <a:ln>
                  <a:noFill/>
                  <a:prstDash val="sysDot"/>
                </a:ln>
                <a:solidFill>
                  <a:schemeClr val="tx1">
                    <a:lumMod val="50000"/>
                    <a:lumOff val="50000"/>
                  </a:schemeClr>
                </a:solidFill>
                <a:uFillTx/>
              </a:rPr>
              <a:t>获取指定学生的选课表(包扩课程的详细信息和该学生是否已经选上了课程)</a:t>
            </a:r>
          </a:p>
          <a:p>
            <a:pPr marL="228600" marR="0" lvl="0" indent="-228600" algn="l" defTabSz="0" rtl="0" eaLnBrk="1" latinLnBrk="0" hangingPunct="1">
              <a:lnSpc>
                <a:spcPct val="130000"/>
              </a:lnSpc>
              <a:spcBef>
                <a:spcPts val="1200"/>
              </a:spcBef>
              <a:spcAft>
                <a:spcPts val="0"/>
              </a:spcAft>
              <a:buSzTx/>
              <a:buFont typeface="Arial" panose="020B0604020202020204" pitchFamily="34" charset="0"/>
              <a:buChar char="●"/>
            </a:pPr>
            <a:r>
              <a:rPr>
                <a:ln>
                  <a:noFill/>
                  <a:prstDash val="sysDot"/>
                </a:ln>
                <a:solidFill>
                  <a:schemeClr val="tx1">
                    <a:lumMod val="75000"/>
                    <a:lumOff val="25000"/>
                  </a:schemeClr>
                </a:solidFill>
                <a:uFillTx/>
              </a:rPr>
              <a:t>选课</a:t>
            </a:r>
            <a:r>
              <a:rPr lang="en-US" altLang="zh-CN" sz="1800" dirty="0">
                <a:ln>
                  <a:noFill/>
                  <a:prstDash val="sysDot"/>
                </a:ln>
                <a:solidFill>
                  <a:schemeClr val="tx1">
                    <a:lumMod val="75000"/>
                    <a:lumOff val="25000"/>
                  </a:schemeClr>
                </a:solidFill>
                <a:uFillTx/>
              </a:rPr>
              <a:t>(select_Course)</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sz="1600">
                <a:ln>
                  <a:noFill/>
                  <a:prstDash val="sysDot"/>
                </a:ln>
                <a:solidFill>
                  <a:schemeClr val="tx1">
                    <a:lumMod val="50000"/>
                    <a:lumOff val="50000"/>
                  </a:schemeClr>
                </a:solidFill>
                <a:uFillTx/>
              </a:rPr>
              <a:t>检查学生是否已经选过该课程、时间冲突、学分限制和选课时间段</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sz="1600">
                <a:ln>
                  <a:noFill/>
                  <a:prstDash val="sysDot"/>
                </a:ln>
                <a:solidFill>
                  <a:schemeClr val="tx1">
                    <a:lumMod val="50000"/>
                    <a:lumOff val="50000"/>
                  </a:schemeClr>
                </a:solidFill>
                <a:uFillTx/>
              </a:rPr>
              <a:t>如果检查通过,则插入数据</a:t>
            </a:r>
          </a:p>
        </p:txBody>
      </p:sp>
      <p:sp>
        <p:nvSpPr>
          <p:cNvPr id="3" name="标题 2"/>
          <p:cNvSpPr>
            <a:spLocks noGrp="1"/>
          </p:cNvSpPr>
          <p:nvPr>
            <p:ph type="title" idx="1"/>
          </p:nvPr>
        </p:nvSpPr>
        <p:spPr/>
        <p:txBody>
          <a:bodyPr/>
          <a:lstStyle/>
          <a:p>
            <a:r>
              <a:t>存储过程</a:t>
            </a:r>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608318" y="1497521"/>
            <a:ext cx="10969200" cy="4759200"/>
          </a:xfrm>
        </p:spPr>
        <p:txBody>
          <a:bodyPr/>
          <a:lstStyle/>
          <a:p>
            <a:r>
              <a:t>删除学生</a:t>
            </a:r>
            <a:r>
              <a:rPr lang="en-US" altLang="zh-CN"/>
              <a:t>(delete_stu)</a:t>
            </a:r>
          </a:p>
          <a:p>
            <a:pPr lvl="1"/>
            <a:r>
              <a:t>在身份表中有学生身份被删除后</a:t>
            </a:r>
            <a:r>
              <a:rPr lang="en-US" altLang="zh-CN"/>
              <a:t>,</a:t>
            </a:r>
            <a:r>
              <a:t>级联删除学生的账户信息</a:t>
            </a:r>
          </a:p>
          <a:p>
            <a:pPr marL="228600" marR="0" lvl="0" indent="-228600" algn="l" defTabSz="0" rtl="0" eaLnBrk="1" latinLnBrk="0" hangingPunct="1">
              <a:lnSpc>
                <a:spcPct val="130000"/>
              </a:lnSpc>
              <a:spcBef>
                <a:spcPts val="1200"/>
              </a:spcBef>
              <a:spcAft>
                <a:spcPts val="0"/>
              </a:spcAft>
              <a:buSzTx/>
              <a:buFont typeface="Arial" panose="020B0604020202020204" pitchFamily="34" charset="0"/>
              <a:buChar char="●"/>
            </a:pPr>
            <a:r>
              <a:rPr lang="zh-CN" altLang="en-US" sz="1800" dirty="0">
                <a:ln>
                  <a:noFill/>
                  <a:prstDash val="sysDot"/>
                </a:ln>
                <a:solidFill>
                  <a:schemeClr val="tx1">
                    <a:lumMod val="75000"/>
                    <a:lumOff val="25000"/>
                  </a:schemeClr>
                </a:solidFill>
                <a:uFillTx/>
              </a:rPr>
              <a:t>防止误删管理员</a:t>
            </a:r>
            <a:r>
              <a:rPr lang="en-US" altLang="zh-CN" sz="1800" dirty="0">
                <a:ln>
                  <a:noFill/>
                  <a:prstDash val="sysDot"/>
                </a:ln>
                <a:solidFill>
                  <a:schemeClr val="tx1">
                    <a:lumMod val="75000"/>
                    <a:lumOff val="25000"/>
                  </a:schemeClr>
                </a:solidFill>
                <a:uFillTx/>
              </a:rPr>
              <a:t>(prevent_del_Admin)</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a:ln>
                  <a:noFill/>
                  <a:prstDash val="sysDot"/>
                </a:ln>
                <a:solidFill>
                  <a:schemeClr val="tx1">
                    <a:lumMod val="50000"/>
                    <a:lumOff val="50000"/>
                  </a:schemeClr>
                </a:solidFill>
                <a:uFillTx/>
              </a:rPr>
              <a:t>删除管理员身份后检查系统是否有其他管理员,否则就回滚操作</a:t>
            </a:r>
          </a:p>
        </p:txBody>
      </p:sp>
      <p:sp>
        <p:nvSpPr>
          <p:cNvPr id="3" name="标题 2"/>
          <p:cNvSpPr>
            <a:spLocks noGrp="1"/>
          </p:cNvSpPr>
          <p:nvPr>
            <p:ph type="title" idx="1"/>
          </p:nvPr>
        </p:nvSpPr>
        <p:spPr/>
        <p:txBody>
          <a:bodyPr/>
          <a:lstStyle/>
          <a:p>
            <a:r>
              <a:t>触发器</a:t>
            </a:r>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p:txBody>
          <a:bodyPr/>
          <a:lstStyle/>
          <a:p>
            <a:endParaRPr lang="zh-CN" altLang="en-US"/>
          </a:p>
        </p:txBody>
      </p:sp>
      <p:sp>
        <p:nvSpPr>
          <p:cNvPr id="3" name="标题 2"/>
          <p:cNvSpPr>
            <a:spLocks noGrp="1"/>
          </p:cNvSpPr>
          <p:nvPr>
            <p:ph type="title" idx="1"/>
          </p:nvPr>
        </p:nvSpPr>
        <p:spPr/>
        <p:txBody>
          <a:bodyPr/>
          <a:lstStyle/>
          <a:p>
            <a:r>
              <a:t>视图</a:t>
            </a:r>
            <a:endParaRPr lang="zh-CN" altLang="en-US"/>
          </a:p>
        </p:txBody>
      </p:sp>
      <p:pic>
        <p:nvPicPr>
          <p:cNvPr id="4" name="图片 3" descr="upload_post_object_v2_3058447589"/>
          <p:cNvPicPr>
            <a:picLocks noChangeAspect="1"/>
          </p:cNvPicPr>
          <p:nvPr/>
        </p:nvPicPr>
        <p:blipFill>
          <a:blip r:embed="rId2"/>
          <a:stretch>
            <a:fillRect/>
          </a:stretch>
        </p:blipFill>
        <p:spPr>
          <a:xfrm>
            <a:off x="733105" y="1131182"/>
            <a:ext cx="10719809" cy="547770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idx="2"/>
            <p:custDataLst>
              <p:tags r:id="rId2"/>
            </p:custDataLst>
          </p:nvPr>
        </p:nvSpPr>
        <p:spPr/>
        <p:txBody>
          <a:bodyPr/>
          <a:lstStyle/>
          <a:p>
            <a:r>
              <a:rPr lang="zh-CN" altLang="en-US" dirty="0">
                <a:latin typeface="+mj-ea"/>
                <a:ea typeface="+mj-ea"/>
              </a:rPr>
              <a:t>CONTENTS</a:t>
            </a:r>
          </a:p>
        </p:txBody>
      </p:sp>
      <p:sp>
        <p:nvSpPr>
          <p:cNvPr id="7" name="标题 6"/>
          <p:cNvSpPr>
            <a:spLocks noGrp="1"/>
          </p:cNvSpPr>
          <p:nvPr>
            <p:ph type="title" idx="1"/>
            <p:custDataLst>
              <p:tags r:id="rId3"/>
            </p:custDataLst>
          </p:nvPr>
        </p:nvSpPr>
        <p:spPr/>
        <p:txBody>
          <a:bodyPr/>
          <a:lstStyle/>
          <a:p>
            <a:r>
              <a:rPr lang="zh-CN" altLang="en-US" dirty="0"/>
              <a:t>目录</a:t>
            </a:r>
          </a:p>
        </p:txBody>
      </p:sp>
      <p:sp>
        <p:nvSpPr>
          <p:cNvPr id="2" name="圆角矩形 1"/>
          <p:cNvSpPr/>
          <p:nvPr>
            <p:custDataLst>
              <p:tags r:id="rId4"/>
            </p:custDataLst>
          </p:nvPr>
        </p:nvSpPr>
        <p:spPr>
          <a:xfrm>
            <a:off x="4525898" y="834390"/>
            <a:ext cx="4781680" cy="721787"/>
          </a:xfrm>
          <a:prstGeom prst="roundRect">
            <a:avLst>
              <a:gd name="adj" fmla="val 50000"/>
            </a:avLst>
          </a:prstGeom>
          <a:solidFill>
            <a:schemeClr val="bg1"/>
          </a:solidFill>
          <a:ln>
            <a:noFill/>
          </a:ln>
          <a:effectLst>
            <a:outerShdw blurRad="254000" dist="38100" dir="2700000" algn="tl" rotWithShape="0">
              <a:schemeClr val="bg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a:endParaRPr lang="zh-CN" altLang="en-US">
              <a:cs typeface="MiSans Normal" panose="00000500000000000000" charset="-122"/>
            </a:endParaRPr>
          </a:p>
        </p:txBody>
      </p:sp>
      <p:sp>
        <p:nvSpPr>
          <p:cNvPr id="6" name="序号"/>
          <p:cNvSpPr txBox="1"/>
          <p:nvPr>
            <p:custDataLst>
              <p:tags r:id="rId5"/>
            </p:custDataLst>
          </p:nvPr>
        </p:nvSpPr>
        <p:spPr>
          <a:xfrm>
            <a:off x="4525898" y="838117"/>
            <a:ext cx="716196" cy="718060"/>
          </a:xfrm>
          <a:prstGeom prst="ellipse">
            <a:avLst/>
          </a:prstGeom>
          <a:solidFill>
            <a:schemeClr val="accent1"/>
          </a:solidFill>
        </p:spPr>
        <p:txBody>
          <a:bodyPr wrap="square" lIns="0" tIns="0" rIns="0" bIns="0" rtlCol="0" anchor="ctr" anchorCtr="0">
            <a:normAutofit/>
          </a:bodyPr>
          <a:lstStyle/>
          <a:p>
            <a:pPr algn="ctr"/>
            <a:r>
              <a:rPr lang="en-US" altLang="zh-CN" sz="2400">
                <a:solidFill>
                  <a:schemeClr val="lt1"/>
                </a:solidFill>
                <a:latin typeface="+mj-ea"/>
                <a:ea typeface="+mj-ea"/>
                <a:cs typeface="MiSans Normal" panose="00000500000000000000" charset="-122"/>
              </a:rPr>
              <a:t>01</a:t>
            </a:r>
          </a:p>
        </p:txBody>
      </p:sp>
      <p:sp>
        <p:nvSpPr>
          <p:cNvPr id="16" name="标题"/>
          <p:cNvSpPr txBox="1"/>
          <p:nvPr>
            <p:custDataLst>
              <p:tags r:id="rId6"/>
            </p:custDataLst>
          </p:nvPr>
        </p:nvSpPr>
        <p:spPr>
          <a:xfrm>
            <a:off x="5491800" y="853025"/>
            <a:ext cx="3720741" cy="699425"/>
          </a:xfrm>
          <a:prstGeom prst="rect">
            <a:avLst/>
          </a:prstGeom>
          <a:noFill/>
        </p:spPr>
        <p:txBody>
          <a:bodyPr wrap="square" lIns="91440" tIns="0" rIns="91440" bIns="0" rtlCol="0" anchor="ctr" anchorCtr="0">
            <a:normAutofit/>
          </a:bodyPr>
          <a:lstStyle/>
          <a:p>
            <a:pPr marL="0" lvl="0" indent="0" algn="l">
              <a:lnSpc>
                <a:spcPct val="100000"/>
              </a:lnSpc>
              <a:spcBef>
                <a:spcPts val="0"/>
              </a:spcBef>
              <a:spcAft>
                <a:spcPts val="0"/>
              </a:spcAft>
              <a:buSzPct val="100000"/>
              <a:buFontTx/>
            </a:pPr>
            <a:r>
              <a:rPr lang="zh-CN" altLang="en-US" sz="2400" spc="200" dirty="0">
                <a:solidFill>
                  <a:schemeClr val="tx1">
                    <a:lumMod val="85000"/>
                    <a:lumOff val="15000"/>
                  </a:schemeClr>
                </a:solidFill>
                <a:uFillTx/>
                <a:latin typeface="+mj-ea"/>
                <a:ea typeface="+mj-ea"/>
                <a:cs typeface="MiSans Normal" panose="00000500000000000000" charset="-122"/>
                <a:sym typeface="+mn-ea"/>
              </a:rPr>
              <a:t>需求分析</a:t>
            </a:r>
          </a:p>
        </p:txBody>
      </p:sp>
      <p:sp>
        <p:nvSpPr>
          <p:cNvPr id="8" name="圆角矩形 7"/>
          <p:cNvSpPr/>
          <p:nvPr>
            <p:custDataLst>
              <p:tags r:id="rId7"/>
            </p:custDataLst>
          </p:nvPr>
        </p:nvSpPr>
        <p:spPr>
          <a:xfrm>
            <a:off x="4525898" y="1805882"/>
            <a:ext cx="4781680" cy="721787"/>
          </a:xfrm>
          <a:prstGeom prst="roundRect">
            <a:avLst>
              <a:gd name="adj" fmla="val 50000"/>
            </a:avLst>
          </a:prstGeom>
          <a:solidFill>
            <a:schemeClr val="bg1"/>
          </a:solidFill>
          <a:ln>
            <a:noFill/>
          </a:ln>
          <a:effectLst>
            <a:outerShdw blurRad="254000" dist="38100" dir="2700000" algn="tl" rotWithShape="0">
              <a:schemeClr val="bg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a:endParaRPr lang="zh-CN" altLang="en-US">
              <a:cs typeface="MiSans Normal" panose="00000500000000000000" charset="-122"/>
            </a:endParaRPr>
          </a:p>
        </p:txBody>
      </p:sp>
      <p:sp>
        <p:nvSpPr>
          <p:cNvPr id="13" name="序号"/>
          <p:cNvSpPr txBox="1"/>
          <p:nvPr>
            <p:custDataLst>
              <p:tags r:id="rId8"/>
            </p:custDataLst>
          </p:nvPr>
        </p:nvSpPr>
        <p:spPr>
          <a:xfrm>
            <a:off x="4525898" y="1809609"/>
            <a:ext cx="716196" cy="718060"/>
          </a:xfrm>
          <a:prstGeom prst="ellipse">
            <a:avLst/>
          </a:prstGeom>
          <a:solidFill>
            <a:schemeClr val="accent2"/>
          </a:solidFill>
        </p:spPr>
        <p:txBody>
          <a:bodyPr wrap="square" lIns="0" tIns="0" rIns="0" bIns="0" rtlCol="0" anchor="ctr" anchorCtr="0">
            <a:normAutofit/>
          </a:bodyPr>
          <a:lstStyle/>
          <a:p>
            <a:pPr algn="ctr"/>
            <a:r>
              <a:rPr lang="en-US" altLang="zh-CN" sz="2400">
                <a:solidFill>
                  <a:schemeClr val="lt1"/>
                </a:solidFill>
                <a:latin typeface="+mj-ea"/>
                <a:ea typeface="+mj-ea"/>
                <a:cs typeface="MiSans Normal" panose="00000500000000000000" charset="-122"/>
              </a:rPr>
              <a:t>02</a:t>
            </a:r>
          </a:p>
        </p:txBody>
      </p:sp>
      <p:sp>
        <p:nvSpPr>
          <p:cNvPr id="14" name="标题"/>
          <p:cNvSpPr txBox="1"/>
          <p:nvPr>
            <p:custDataLst>
              <p:tags r:id="rId9"/>
            </p:custDataLst>
          </p:nvPr>
        </p:nvSpPr>
        <p:spPr>
          <a:xfrm>
            <a:off x="5491800" y="1801534"/>
            <a:ext cx="3720741" cy="722408"/>
          </a:xfrm>
          <a:prstGeom prst="rect">
            <a:avLst/>
          </a:prstGeom>
          <a:noFill/>
        </p:spPr>
        <p:txBody>
          <a:bodyPr wrap="square" lIns="91440" tIns="0" rIns="91440" bIns="0" rtlCol="0" anchor="ctr" anchorCtr="0">
            <a:normAutofit/>
          </a:bodyPr>
          <a:lstStyle/>
          <a:p>
            <a:pPr marL="0" lvl="0" indent="0" algn="l">
              <a:lnSpc>
                <a:spcPct val="100000"/>
              </a:lnSpc>
              <a:spcBef>
                <a:spcPts val="0"/>
              </a:spcBef>
              <a:spcAft>
                <a:spcPts val="0"/>
              </a:spcAft>
              <a:buSzPct val="100000"/>
              <a:buFontTx/>
            </a:pPr>
            <a:r>
              <a:rPr lang="zh-CN" altLang="en-US" sz="2400" spc="200">
                <a:solidFill>
                  <a:schemeClr val="tx1">
                    <a:lumMod val="85000"/>
                    <a:lumOff val="15000"/>
                  </a:schemeClr>
                </a:solidFill>
                <a:uFillTx/>
                <a:latin typeface="+mj-ea"/>
                <a:ea typeface="+mj-ea"/>
                <a:cs typeface="MiSans Normal" panose="00000500000000000000" charset="-122"/>
                <a:sym typeface="+mn-ea"/>
              </a:rPr>
              <a:t>系统设计</a:t>
            </a:r>
          </a:p>
        </p:txBody>
      </p:sp>
      <p:sp>
        <p:nvSpPr>
          <p:cNvPr id="25" name="圆角矩形 24"/>
          <p:cNvSpPr/>
          <p:nvPr>
            <p:custDataLst>
              <p:tags r:id="rId10"/>
            </p:custDataLst>
          </p:nvPr>
        </p:nvSpPr>
        <p:spPr>
          <a:xfrm>
            <a:off x="4525898" y="2777375"/>
            <a:ext cx="4781680" cy="721787"/>
          </a:xfrm>
          <a:prstGeom prst="roundRect">
            <a:avLst>
              <a:gd name="adj" fmla="val 50000"/>
            </a:avLst>
          </a:prstGeom>
          <a:solidFill>
            <a:schemeClr val="bg1"/>
          </a:solidFill>
          <a:ln>
            <a:noFill/>
          </a:ln>
          <a:effectLst>
            <a:outerShdw blurRad="254000" dist="38100" dir="2700000" algn="tl" rotWithShape="0">
              <a:schemeClr val="bg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a:endParaRPr lang="zh-CN" altLang="en-US">
              <a:cs typeface="MiSans Normal" panose="00000500000000000000" charset="-122"/>
            </a:endParaRPr>
          </a:p>
        </p:txBody>
      </p:sp>
      <p:sp>
        <p:nvSpPr>
          <p:cNvPr id="26" name="序号"/>
          <p:cNvSpPr txBox="1"/>
          <p:nvPr>
            <p:custDataLst>
              <p:tags r:id="rId11"/>
            </p:custDataLst>
          </p:nvPr>
        </p:nvSpPr>
        <p:spPr>
          <a:xfrm>
            <a:off x="4525898" y="2781102"/>
            <a:ext cx="716196" cy="718060"/>
          </a:xfrm>
          <a:prstGeom prst="ellipse">
            <a:avLst/>
          </a:prstGeom>
          <a:solidFill>
            <a:schemeClr val="accent1"/>
          </a:solidFill>
        </p:spPr>
        <p:txBody>
          <a:bodyPr wrap="square" lIns="0" tIns="0" rIns="0" bIns="0" rtlCol="0" anchor="ctr" anchorCtr="0">
            <a:normAutofit/>
          </a:bodyPr>
          <a:lstStyle/>
          <a:p>
            <a:pPr algn="ctr"/>
            <a:r>
              <a:rPr lang="en-US" altLang="zh-CN" sz="2400">
                <a:solidFill>
                  <a:schemeClr val="lt1"/>
                </a:solidFill>
                <a:latin typeface="+mj-ea"/>
                <a:ea typeface="+mj-ea"/>
                <a:cs typeface="MiSans Normal" panose="00000500000000000000" charset="-122"/>
              </a:rPr>
              <a:t>03</a:t>
            </a:r>
          </a:p>
        </p:txBody>
      </p:sp>
      <p:sp>
        <p:nvSpPr>
          <p:cNvPr id="27" name="标题"/>
          <p:cNvSpPr txBox="1"/>
          <p:nvPr>
            <p:custDataLst>
              <p:tags r:id="rId12"/>
            </p:custDataLst>
          </p:nvPr>
        </p:nvSpPr>
        <p:spPr>
          <a:xfrm>
            <a:off x="5491800" y="2784829"/>
            <a:ext cx="3720741" cy="717438"/>
          </a:xfrm>
          <a:prstGeom prst="rect">
            <a:avLst/>
          </a:prstGeom>
          <a:noFill/>
        </p:spPr>
        <p:txBody>
          <a:bodyPr wrap="square" lIns="91440" tIns="0" rIns="91440" bIns="0" rtlCol="0" anchor="ctr" anchorCtr="0">
            <a:normAutofit/>
          </a:bodyPr>
          <a:lstStyle/>
          <a:p>
            <a:pPr marL="0" lvl="0" indent="0" algn="l">
              <a:lnSpc>
                <a:spcPct val="100000"/>
              </a:lnSpc>
              <a:spcBef>
                <a:spcPts val="0"/>
              </a:spcBef>
              <a:spcAft>
                <a:spcPts val="0"/>
              </a:spcAft>
              <a:buSzPct val="100000"/>
              <a:buFontTx/>
            </a:pPr>
            <a:r>
              <a:rPr lang="zh-CN" altLang="en-US" sz="2400" spc="200">
                <a:solidFill>
                  <a:schemeClr val="tx1">
                    <a:lumMod val="85000"/>
                    <a:lumOff val="15000"/>
                  </a:schemeClr>
                </a:solidFill>
                <a:uFillTx/>
                <a:latin typeface="+mj-ea"/>
                <a:ea typeface="+mj-ea"/>
                <a:cs typeface="MiSans Normal" panose="00000500000000000000" charset="-122"/>
                <a:sym typeface="+mn-ea"/>
              </a:rPr>
              <a:t>数据库设计</a:t>
            </a:r>
          </a:p>
        </p:txBody>
      </p:sp>
      <p:sp>
        <p:nvSpPr>
          <p:cNvPr id="28" name="圆角矩形 27"/>
          <p:cNvSpPr/>
          <p:nvPr>
            <p:custDataLst>
              <p:tags r:id="rId13"/>
            </p:custDataLst>
          </p:nvPr>
        </p:nvSpPr>
        <p:spPr>
          <a:xfrm>
            <a:off x="4525898" y="3748867"/>
            <a:ext cx="4781680" cy="721787"/>
          </a:xfrm>
          <a:prstGeom prst="roundRect">
            <a:avLst>
              <a:gd name="adj" fmla="val 50000"/>
            </a:avLst>
          </a:prstGeom>
          <a:solidFill>
            <a:schemeClr val="bg1"/>
          </a:solidFill>
          <a:ln>
            <a:noFill/>
          </a:ln>
          <a:effectLst>
            <a:outerShdw blurRad="254000" dist="38100" dir="2700000" algn="tl" rotWithShape="0">
              <a:schemeClr val="bg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a:endParaRPr lang="zh-CN" altLang="en-US">
              <a:cs typeface="MiSans Normal" panose="00000500000000000000" charset="-122"/>
            </a:endParaRPr>
          </a:p>
        </p:txBody>
      </p:sp>
      <p:sp>
        <p:nvSpPr>
          <p:cNvPr id="29" name="序号"/>
          <p:cNvSpPr txBox="1"/>
          <p:nvPr>
            <p:custDataLst>
              <p:tags r:id="rId14"/>
            </p:custDataLst>
          </p:nvPr>
        </p:nvSpPr>
        <p:spPr>
          <a:xfrm>
            <a:off x="4525898" y="3752594"/>
            <a:ext cx="716196" cy="718060"/>
          </a:xfrm>
          <a:prstGeom prst="ellipse">
            <a:avLst/>
          </a:prstGeom>
          <a:solidFill>
            <a:schemeClr val="accent2"/>
          </a:solidFill>
        </p:spPr>
        <p:txBody>
          <a:bodyPr wrap="square" lIns="0" tIns="0" rIns="0" bIns="0" rtlCol="0" anchor="ctr" anchorCtr="0">
            <a:normAutofit/>
          </a:bodyPr>
          <a:lstStyle/>
          <a:p>
            <a:pPr algn="ctr"/>
            <a:r>
              <a:rPr lang="en-US" altLang="zh-CN" sz="2400">
                <a:solidFill>
                  <a:schemeClr val="lt1"/>
                </a:solidFill>
                <a:latin typeface="+mj-ea"/>
                <a:ea typeface="+mj-ea"/>
                <a:cs typeface="MiSans Normal" panose="00000500000000000000" charset="-122"/>
              </a:rPr>
              <a:t>04</a:t>
            </a:r>
          </a:p>
        </p:txBody>
      </p:sp>
      <p:sp>
        <p:nvSpPr>
          <p:cNvPr id="30" name="标题"/>
          <p:cNvSpPr txBox="1"/>
          <p:nvPr>
            <p:custDataLst>
              <p:tags r:id="rId15"/>
            </p:custDataLst>
          </p:nvPr>
        </p:nvSpPr>
        <p:spPr>
          <a:xfrm>
            <a:off x="5491800" y="3744519"/>
            <a:ext cx="3720741" cy="722408"/>
          </a:xfrm>
          <a:prstGeom prst="rect">
            <a:avLst/>
          </a:prstGeom>
          <a:noFill/>
        </p:spPr>
        <p:txBody>
          <a:bodyPr wrap="square" lIns="91440" tIns="0" rIns="91440" bIns="0" rtlCol="0" anchor="ctr" anchorCtr="0">
            <a:normAutofit/>
          </a:bodyPr>
          <a:lstStyle/>
          <a:p>
            <a:pPr marL="0" lvl="0" indent="0" algn="l">
              <a:lnSpc>
                <a:spcPct val="100000"/>
              </a:lnSpc>
              <a:spcBef>
                <a:spcPts val="0"/>
              </a:spcBef>
              <a:spcAft>
                <a:spcPts val="0"/>
              </a:spcAft>
              <a:buSzPct val="100000"/>
              <a:buFontTx/>
            </a:pPr>
            <a:r>
              <a:rPr lang="zh-CN" altLang="en-US" sz="2400" spc="200">
                <a:solidFill>
                  <a:schemeClr val="tx1">
                    <a:lumMod val="85000"/>
                    <a:lumOff val="15000"/>
                  </a:schemeClr>
                </a:solidFill>
                <a:uFillTx/>
                <a:latin typeface="+mj-ea"/>
                <a:ea typeface="+mj-ea"/>
                <a:cs typeface="MiSans Normal" panose="00000500000000000000" charset="-122"/>
                <a:sym typeface="+mn-ea"/>
              </a:rPr>
              <a:t>实现过程</a:t>
            </a:r>
          </a:p>
        </p:txBody>
      </p:sp>
      <p:sp>
        <p:nvSpPr>
          <p:cNvPr id="31" name="圆角矩形 30"/>
          <p:cNvSpPr/>
          <p:nvPr>
            <p:custDataLst>
              <p:tags r:id="rId16"/>
            </p:custDataLst>
          </p:nvPr>
        </p:nvSpPr>
        <p:spPr>
          <a:xfrm>
            <a:off x="4525898" y="4720360"/>
            <a:ext cx="4781680" cy="721787"/>
          </a:xfrm>
          <a:prstGeom prst="roundRect">
            <a:avLst>
              <a:gd name="adj" fmla="val 50000"/>
            </a:avLst>
          </a:prstGeom>
          <a:solidFill>
            <a:schemeClr val="bg1"/>
          </a:solidFill>
          <a:ln>
            <a:noFill/>
          </a:ln>
          <a:effectLst>
            <a:outerShdw blurRad="254000" dist="38100" dir="2700000" algn="tl" rotWithShape="0">
              <a:schemeClr val="bg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a:endParaRPr lang="zh-CN" altLang="en-US">
              <a:cs typeface="MiSans Normal" panose="00000500000000000000" charset="-122"/>
            </a:endParaRPr>
          </a:p>
        </p:txBody>
      </p:sp>
      <p:sp>
        <p:nvSpPr>
          <p:cNvPr id="32" name="序号"/>
          <p:cNvSpPr txBox="1"/>
          <p:nvPr>
            <p:custDataLst>
              <p:tags r:id="rId17"/>
            </p:custDataLst>
          </p:nvPr>
        </p:nvSpPr>
        <p:spPr>
          <a:xfrm>
            <a:off x="4525898" y="4724086"/>
            <a:ext cx="716196" cy="718060"/>
          </a:xfrm>
          <a:prstGeom prst="ellipse">
            <a:avLst/>
          </a:prstGeom>
          <a:solidFill>
            <a:schemeClr val="accent1"/>
          </a:solidFill>
        </p:spPr>
        <p:txBody>
          <a:bodyPr wrap="square" lIns="0" tIns="0" rIns="0" bIns="0" rtlCol="0" anchor="ctr" anchorCtr="0">
            <a:normAutofit/>
          </a:bodyPr>
          <a:lstStyle/>
          <a:p>
            <a:pPr algn="ctr"/>
            <a:r>
              <a:rPr lang="en-US" altLang="zh-CN" sz="2400">
                <a:solidFill>
                  <a:schemeClr val="lt1"/>
                </a:solidFill>
                <a:latin typeface="+mj-ea"/>
                <a:ea typeface="+mj-ea"/>
                <a:cs typeface="MiSans Normal" panose="00000500000000000000" charset="-122"/>
              </a:rPr>
              <a:t>05</a:t>
            </a:r>
          </a:p>
        </p:txBody>
      </p:sp>
      <p:sp>
        <p:nvSpPr>
          <p:cNvPr id="33" name="标题"/>
          <p:cNvSpPr txBox="1"/>
          <p:nvPr>
            <p:custDataLst>
              <p:tags r:id="rId18"/>
            </p:custDataLst>
          </p:nvPr>
        </p:nvSpPr>
        <p:spPr>
          <a:xfrm>
            <a:off x="5491800" y="4724086"/>
            <a:ext cx="3720741" cy="719923"/>
          </a:xfrm>
          <a:prstGeom prst="rect">
            <a:avLst/>
          </a:prstGeom>
          <a:noFill/>
        </p:spPr>
        <p:txBody>
          <a:bodyPr wrap="square" lIns="91440" tIns="0" rIns="91440" bIns="0" rtlCol="0" anchor="ctr" anchorCtr="0">
            <a:normAutofit/>
          </a:bodyPr>
          <a:lstStyle/>
          <a:p>
            <a:pPr marL="0" lvl="0" indent="0" algn="l">
              <a:lnSpc>
                <a:spcPct val="100000"/>
              </a:lnSpc>
              <a:spcBef>
                <a:spcPts val="0"/>
              </a:spcBef>
              <a:spcAft>
                <a:spcPts val="0"/>
              </a:spcAft>
              <a:buSzPct val="100000"/>
              <a:buFontTx/>
            </a:pPr>
            <a:r>
              <a:rPr lang="zh-CN" altLang="en-US" sz="2400" spc="200">
                <a:solidFill>
                  <a:schemeClr val="tx1">
                    <a:lumMod val="85000"/>
                    <a:lumOff val="15000"/>
                  </a:schemeClr>
                </a:solidFill>
                <a:uFillTx/>
                <a:latin typeface="+mj-ea"/>
                <a:ea typeface="+mj-ea"/>
                <a:cs typeface="MiSans Normal" panose="00000500000000000000" charset="-122"/>
                <a:sym typeface="+mn-ea"/>
              </a:rPr>
              <a:t>关键问题及解决</a:t>
            </a:r>
          </a:p>
        </p:txBody>
      </p:sp>
      <p:sp>
        <p:nvSpPr>
          <p:cNvPr id="34" name="圆角矩形 33"/>
          <p:cNvSpPr/>
          <p:nvPr>
            <p:custDataLst>
              <p:tags r:id="rId19"/>
            </p:custDataLst>
          </p:nvPr>
        </p:nvSpPr>
        <p:spPr>
          <a:xfrm>
            <a:off x="4525898" y="5691852"/>
            <a:ext cx="4781680" cy="721787"/>
          </a:xfrm>
          <a:prstGeom prst="roundRect">
            <a:avLst>
              <a:gd name="adj" fmla="val 50000"/>
            </a:avLst>
          </a:prstGeom>
          <a:solidFill>
            <a:schemeClr val="bg1"/>
          </a:solidFill>
          <a:ln>
            <a:noFill/>
          </a:ln>
          <a:effectLst>
            <a:outerShdw blurRad="254000" dist="38100" dir="2700000" algn="tl" rotWithShape="0">
              <a:schemeClr val="bg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a:endParaRPr lang="zh-CN" altLang="en-US">
              <a:cs typeface="MiSans Normal" panose="00000500000000000000" charset="-122"/>
            </a:endParaRPr>
          </a:p>
        </p:txBody>
      </p:sp>
      <p:sp>
        <p:nvSpPr>
          <p:cNvPr id="35" name="序号"/>
          <p:cNvSpPr txBox="1"/>
          <p:nvPr>
            <p:custDataLst>
              <p:tags r:id="rId20"/>
            </p:custDataLst>
          </p:nvPr>
        </p:nvSpPr>
        <p:spPr>
          <a:xfrm>
            <a:off x="4525898" y="5695579"/>
            <a:ext cx="716196" cy="718060"/>
          </a:xfrm>
          <a:prstGeom prst="ellipse">
            <a:avLst/>
          </a:prstGeom>
          <a:solidFill>
            <a:schemeClr val="accent2"/>
          </a:solidFill>
        </p:spPr>
        <p:txBody>
          <a:bodyPr wrap="square" lIns="0" tIns="0" rIns="0" bIns="0" rtlCol="0" anchor="ctr" anchorCtr="0">
            <a:normAutofit/>
          </a:bodyPr>
          <a:lstStyle/>
          <a:p>
            <a:pPr algn="ctr"/>
            <a:r>
              <a:rPr lang="en-US" altLang="zh-CN" sz="2400">
                <a:solidFill>
                  <a:schemeClr val="lt1"/>
                </a:solidFill>
                <a:latin typeface="+mj-ea"/>
                <a:ea typeface="+mj-ea"/>
                <a:cs typeface="MiSans Normal" panose="00000500000000000000" charset="-122"/>
              </a:rPr>
              <a:t>06</a:t>
            </a:r>
          </a:p>
        </p:txBody>
      </p:sp>
      <p:sp>
        <p:nvSpPr>
          <p:cNvPr id="36" name="标题"/>
          <p:cNvSpPr txBox="1"/>
          <p:nvPr>
            <p:custDataLst>
              <p:tags r:id="rId21"/>
            </p:custDataLst>
          </p:nvPr>
        </p:nvSpPr>
        <p:spPr>
          <a:xfrm>
            <a:off x="5491800" y="5695579"/>
            <a:ext cx="3720741" cy="724892"/>
          </a:xfrm>
          <a:prstGeom prst="rect">
            <a:avLst/>
          </a:prstGeom>
          <a:noFill/>
        </p:spPr>
        <p:txBody>
          <a:bodyPr wrap="square" lIns="91440" tIns="0" rIns="91440" bIns="0" rtlCol="0" anchor="ctr" anchorCtr="0">
            <a:normAutofit/>
          </a:bodyPr>
          <a:lstStyle/>
          <a:p>
            <a:pPr lvl="0" algn="l">
              <a:buClrTx/>
              <a:buSzTx/>
              <a:buFontTx/>
            </a:pPr>
            <a:r>
              <a:rPr lang="zh-CN" altLang="en-US" sz="2400" spc="200">
                <a:solidFill>
                  <a:schemeClr val="tx1">
                    <a:lumMod val="85000"/>
                    <a:lumOff val="15000"/>
                  </a:schemeClr>
                </a:solidFill>
                <a:uFillTx/>
                <a:latin typeface="+mj-ea"/>
                <a:ea typeface="+mj-ea"/>
                <a:cs typeface="MiSans Normal" panose="00000500000000000000" charset="-122"/>
                <a:sym typeface="+mn-ea"/>
              </a:rPr>
              <a:t>成果展示</a:t>
            </a:r>
          </a:p>
        </p:txBody>
      </p:sp>
      <p:sp>
        <p:nvSpPr>
          <p:cNvPr id="3" name="文本框 2"/>
          <p:cNvSpPr txBox="1"/>
          <p:nvPr/>
        </p:nvSpPr>
        <p:spPr>
          <a:xfrm>
            <a:off x="-1623695" y="380365"/>
            <a:ext cx="4064000" cy="368300"/>
          </a:xfrm>
          <a:prstGeom prst="rect">
            <a:avLst/>
          </a:prstGeom>
          <a:noFill/>
        </p:spPr>
        <p:txBody>
          <a:bodyPr wrap="square" rtlCol="0">
            <a:spAutoFit/>
          </a:bodyPr>
          <a:lstStyle/>
          <a:p>
            <a:endParaRPr lang="zh-CN" altLang="en-US"/>
          </a:p>
        </p:txBody>
      </p:sp>
      <p:sp>
        <p:nvSpPr>
          <p:cNvPr id="5" name="文本框 4"/>
          <p:cNvSpPr txBox="1"/>
          <p:nvPr/>
        </p:nvSpPr>
        <p:spPr>
          <a:xfrm>
            <a:off x="-3076575" y="654050"/>
            <a:ext cx="4064000" cy="368300"/>
          </a:xfrm>
          <a:prstGeom prst="rect">
            <a:avLst/>
          </a:prstGeom>
          <a:noFill/>
        </p:spPr>
        <p:txBody>
          <a:bodyPr wrap="square" rtlCol="0">
            <a:spAutoFit/>
          </a:bodyPr>
          <a:lstStyle/>
          <a:p>
            <a:endParaRPr lang="zh-CN" altLang="en-US"/>
          </a:p>
        </p:txBody>
      </p:sp>
      <p:sp>
        <p:nvSpPr>
          <p:cNvPr id="9" name="文本框 8"/>
          <p:cNvSpPr txBox="1"/>
          <p:nvPr/>
        </p:nvSpPr>
        <p:spPr>
          <a:xfrm>
            <a:off x="-4519295" y="1333500"/>
            <a:ext cx="4064000" cy="368300"/>
          </a:xfrm>
          <a:prstGeom prst="rect">
            <a:avLst/>
          </a:prstGeom>
          <a:noFill/>
        </p:spPr>
        <p:txBody>
          <a:bodyPr wrap="square" rtlCol="0">
            <a:spAutoFit/>
          </a:bodyPr>
          <a:lstStyle/>
          <a:p>
            <a:endParaRPr lang="zh-CN" altLang="en-US"/>
          </a:p>
        </p:txBody>
      </p:sp>
      <p:sp>
        <p:nvSpPr>
          <p:cNvPr id="10" name="文本框 9"/>
          <p:cNvSpPr txBox="1"/>
          <p:nvPr/>
        </p:nvSpPr>
        <p:spPr>
          <a:xfrm>
            <a:off x="-5982335" y="471805"/>
            <a:ext cx="4064000" cy="368300"/>
          </a:xfrm>
          <a:prstGeom prst="rect">
            <a:avLst/>
          </a:prstGeom>
          <a:noFill/>
        </p:spPr>
        <p:txBody>
          <a:bodyPr wrap="square" rtlCol="0">
            <a:spAutoFit/>
          </a:bodyPr>
          <a:lstStyle/>
          <a:p>
            <a:endParaRPr lang="zh-CN" altLang="en-US"/>
          </a:p>
        </p:txBody>
      </p:sp>
      <p:sp>
        <p:nvSpPr>
          <p:cNvPr id="11" name="文本框 10"/>
          <p:cNvSpPr txBox="1"/>
          <p:nvPr/>
        </p:nvSpPr>
        <p:spPr>
          <a:xfrm>
            <a:off x="9563100" y="-318770"/>
            <a:ext cx="4064000" cy="368300"/>
          </a:xfrm>
          <a:prstGeom prst="rect">
            <a:avLst/>
          </a:prstGeom>
          <a:noFill/>
        </p:spPr>
        <p:txBody>
          <a:bodyPr wrap="square" rtlCol="0">
            <a:spAutoFit/>
          </a:bodyPr>
          <a:lstStyle/>
          <a:p>
            <a:endParaRPr lang="zh-CN" altLang="en-US"/>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2"/>
          </p:nvPr>
        </p:nvSpPr>
        <p:spPr/>
        <p:txBody>
          <a:bodyPr/>
          <a:lstStyle/>
          <a:p>
            <a:endParaRPr lang="zh-CN" altLang="en-US"/>
          </a:p>
        </p:txBody>
      </p:sp>
      <p:sp>
        <p:nvSpPr>
          <p:cNvPr id="3" name="标题 2"/>
          <p:cNvSpPr>
            <a:spLocks noGrp="1"/>
          </p:cNvSpPr>
          <p:nvPr>
            <p:ph type="title" idx="1"/>
          </p:nvPr>
        </p:nvSpPr>
        <p:spPr/>
        <p:txBody>
          <a:bodyPr/>
          <a:lstStyle/>
          <a:p>
            <a:r>
              <a:rPr lang="en-US" altLang="zh-CN" dirty="0" err="1"/>
              <a:t>Stu_A</a:t>
            </a:r>
            <a:endParaRPr lang="zh-CN" altLang="en-US" dirty="0"/>
          </a:p>
        </p:txBody>
      </p:sp>
      <p:pic>
        <p:nvPicPr>
          <p:cNvPr id="5" name="图片 4" descr="upload_post_object_v2_3082076141"/>
          <p:cNvPicPr>
            <a:picLocks noChangeAspect="1"/>
          </p:cNvPicPr>
          <p:nvPr/>
        </p:nvPicPr>
        <p:blipFill>
          <a:blip r:embed="rId2"/>
          <a:stretch>
            <a:fillRect/>
          </a:stretch>
        </p:blipFill>
        <p:spPr>
          <a:xfrm>
            <a:off x="133884" y="352514"/>
            <a:ext cx="6039028" cy="615297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p:cNvSpPr>
            <a:spLocks noGrp="1"/>
          </p:cNvSpPr>
          <p:nvPr>
            <p:ph type="body" idx="2"/>
            <p:custDataLst>
              <p:tags r:id="rId2"/>
            </p:custDataLst>
          </p:nvPr>
        </p:nvSpPr>
        <p:spPr/>
        <p:txBody>
          <a:bodyPr/>
          <a:lstStyle/>
          <a:p>
            <a:r>
              <a:rPr dirty="0">
                <a:latin typeface="+mj-ea"/>
                <a:ea typeface="+mj-ea"/>
              </a:rPr>
              <a:t>04</a:t>
            </a:r>
          </a:p>
        </p:txBody>
      </p:sp>
      <p:sp>
        <p:nvSpPr>
          <p:cNvPr id="8" name="标题 7"/>
          <p:cNvSpPr>
            <a:spLocks noGrp="1"/>
          </p:cNvSpPr>
          <p:nvPr>
            <p:ph type="title" idx="1"/>
            <p:custDataLst>
              <p:tags r:id="rId3"/>
            </p:custDataLst>
          </p:nvPr>
        </p:nvSpPr>
        <p:spPr/>
        <p:txBody>
          <a:bodyPr/>
          <a:lstStyle/>
          <a:p>
            <a:r>
              <a:rPr lang="zh-CN" altLang="en-US" dirty="0"/>
              <a:t>实现过程</a:t>
            </a:r>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p:txBody>
          <a:bodyPr/>
          <a:lstStyle/>
          <a:p>
            <a:r>
              <a:t>前端</a:t>
            </a:r>
            <a:r>
              <a:rPr lang="en-US" altLang="zh-CN"/>
              <a:t>(HTML,CSS,JavaScript)</a:t>
            </a:r>
            <a:r>
              <a:t>+</a:t>
            </a:r>
            <a:r>
              <a:rPr lang="en-US" altLang="zh-CN"/>
              <a:t>(Apache Echarts</a:t>
            </a:r>
            <a:r>
              <a:t>数据可视化</a:t>
            </a:r>
            <a:r>
              <a:rPr lang="en-US" altLang="zh-CN"/>
              <a:t>)</a:t>
            </a:r>
            <a:r>
              <a:t>用存储于阿里云对象存储</a:t>
            </a:r>
            <a:endParaRPr lang="en-US" altLang="zh-CN"/>
          </a:p>
          <a:p>
            <a:r>
              <a:t>后端</a:t>
            </a:r>
            <a:r>
              <a:rPr lang="en-US" altLang="zh-CN"/>
              <a:t>(Java</a:t>
            </a:r>
            <a:r>
              <a:t>+</a:t>
            </a:r>
            <a:r>
              <a:rPr lang="en-US" altLang="zh-CN"/>
              <a:t>SpringBoot</a:t>
            </a:r>
            <a:r>
              <a:t>+</a:t>
            </a:r>
            <a:r>
              <a:rPr lang="en-US" altLang="zh-CN"/>
              <a:t>Mybatis</a:t>
            </a:r>
            <a:r>
              <a:t>+</a:t>
            </a:r>
            <a:r>
              <a:rPr lang="en-US" altLang="zh-CN"/>
              <a:t>Maven)(</a:t>
            </a:r>
            <a:r>
              <a:t>部署于阿里云</a:t>
            </a:r>
            <a:r>
              <a:rPr lang="en-US" altLang="zh-CN"/>
              <a:t>)</a:t>
            </a:r>
          </a:p>
          <a:p>
            <a:r>
              <a:t>数据库</a:t>
            </a:r>
            <a:r>
              <a:rPr lang="en-US" altLang="zh-CN"/>
              <a:t>(Mysql)(</a:t>
            </a:r>
            <a:r>
              <a:t>使用</a:t>
            </a:r>
            <a:r>
              <a:rPr lang="en-US" altLang="zh-CN"/>
              <a:t>Docker</a:t>
            </a:r>
            <a:r>
              <a:t>部署于阿里云</a:t>
            </a:r>
            <a:r>
              <a:rPr lang="en-US" altLang="zh-CN"/>
              <a:t>)</a:t>
            </a:r>
          </a:p>
          <a:p>
            <a:r>
              <a:t>开发过程中</a:t>
            </a:r>
            <a:r>
              <a:rPr lang="en-US" altLang="zh-CN"/>
              <a:t>,</a:t>
            </a:r>
            <a:r>
              <a:t>使用</a:t>
            </a:r>
            <a:r>
              <a:rPr lang="en-US" altLang="zh-CN"/>
              <a:t>git</a:t>
            </a:r>
            <a:r>
              <a:t>实现版本管理</a:t>
            </a:r>
            <a:endParaRPr lang="zh-CN" altLang="en-US"/>
          </a:p>
        </p:txBody>
      </p:sp>
      <p:sp>
        <p:nvSpPr>
          <p:cNvPr id="3" name="标题 2"/>
          <p:cNvSpPr>
            <a:spLocks noGrp="1"/>
          </p:cNvSpPr>
          <p:nvPr>
            <p:ph type="title" idx="1"/>
          </p:nvPr>
        </p:nvSpPr>
        <p:spPr/>
        <p:txBody>
          <a:bodyPr/>
          <a:lstStyle/>
          <a:p>
            <a:r>
              <a:t>技术栈</a:t>
            </a:r>
            <a:endParaRPr lang="zh-CN" altLang="en-US"/>
          </a:p>
        </p:txBody>
      </p:sp>
      <p:pic>
        <p:nvPicPr>
          <p:cNvPr id="5" name="图片 4" descr="upload_post_object_v2_3679586541"/>
          <p:cNvPicPr>
            <a:picLocks noChangeAspect="1"/>
          </p:cNvPicPr>
          <p:nvPr/>
        </p:nvPicPr>
        <p:blipFill>
          <a:blip r:embed="rId2"/>
          <a:stretch>
            <a:fillRect/>
          </a:stretch>
        </p:blipFill>
        <p:spPr>
          <a:xfrm>
            <a:off x="5760403" y="2450313"/>
            <a:ext cx="5483671" cy="4407722"/>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p:txBody>
          <a:bodyPr/>
          <a:lstStyle/>
          <a:p>
            <a:r>
              <a:t>前后端分离设计</a:t>
            </a:r>
            <a:r>
              <a:rPr lang="en-US" altLang="zh-CN"/>
              <a:t>,</a:t>
            </a:r>
            <a:r>
              <a:t>所有数据验证都放在后端或者数据库</a:t>
            </a:r>
          </a:p>
          <a:p>
            <a:r>
              <a:t>使用验证码登录</a:t>
            </a:r>
          </a:p>
          <a:p>
            <a:r>
              <a:t>在后端和数据库对数据的合法性进行检查</a:t>
            </a:r>
            <a:r>
              <a:rPr lang="en-US" altLang="zh-CN"/>
              <a:t>,</a:t>
            </a:r>
            <a:r>
              <a:t>防止出现问题</a:t>
            </a:r>
          </a:p>
          <a:p>
            <a:r>
              <a:t>使用</a:t>
            </a:r>
            <a:r>
              <a:rPr lang="en-US" altLang="zh-CN"/>
              <a:t>JWT</a:t>
            </a:r>
            <a:r>
              <a:t>令牌验证</a:t>
            </a:r>
          </a:p>
          <a:p>
            <a:r>
              <a:t>使用触发器防止管理员误删除</a:t>
            </a:r>
            <a:endParaRPr lang="zh-CN" altLang="en-US"/>
          </a:p>
        </p:txBody>
      </p:sp>
      <p:sp>
        <p:nvSpPr>
          <p:cNvPr id="3" name="标题 2"/>
          <p:cNvSpPr>
            <a:spLocks noGrp="1"/>
          </p:cNvSpPr>
          <p:nvPr>
            <p:ph type="title" idx="1"/>
          </p:nvPr>
        </p:nvSpPr>
        <p:spPr/>
        <p:txBody>
          <a:bodyPr/>
          <a:lstStyle/>
          <a:p>
            <a:r>
              <a:t>安全性设计</a:t>
            </a:r>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p:cNvSpPr>
            <a:spLocks noGrp="1"/>
          </p:cNvSpPr>
          <p:nvPr>
            <p:ph type="body" idx="2"/>
            <p:custDataLst>
              <p:tags r:id="rId2"/>
            </p:custDataLst>
          </p:nvPr>
        </p:nvSpPr>
        <p:spPr/>
        <p:txBody>
          <a:bodyPr/>
          <a:lstStyle/>
          <a:p>
            <a:r>
              <a:rPr dirty="0">
                <a:latin typeface="+mj-ea"/>
                <a:ea typeface="+mj-ea"/>
              </a:rPr>
              <a:t>05</a:t>
            </a:r>
          </a:p>
        </p:txBody>
      </p:sp>
      <p:sp>
        <p:nvSpPr>
          <p:cNvPr id="8" name="标题 7"/>
          <p:cNvSpPr>
            <a:spLocks noGrp="1"/>
          </p:cNvSpPr>
          <p:nvPr>
            <p:ph type="title" idx="1"/>
            <p:custDataLst>
              <p:tags r:id="rId3"/>
            </p:custDataLst>
          </p:nvPr>
        </p:nvSpPr>
        <p:spPr/>
        <p:txBody>
          <a:bodyPr/>
          <a:lstStyle/>
          <a:p>
            <a:r>
              <a:rPr lang="zh-CN" altLang="en-US" dirty="0"/>
              <a:t>关键问题及解决</a:t>
            </a:r>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p:txBody>
          <a:bodyPr/>
          <a:lstStyle/>
          <a:p>
            <a:r>
              <a:t>验证码校验问题</a:t>
            </a:r>
            <a:r>
              <a:rPr lang="en-US" altLang="zh-CN"/>
              <a:t>: </a:t>
            </a:r>
            <a:r>
              <a:t>由于我前端页面文件不存储于后端服务器</a:t>
            </a:r>
            <a:r>
              <a:rPr lang="en-US" altLang="zh-CN"/>
              <a:t>,</a:t>
            </a:r>
            <a:r>
              <a:t>请求会面临跨域的问题</a:t>
            </a:r>
            <a:r>
              <a:rPr lang="en-US" altLang="zh-CN"/>
              <a:t>,</a:t>
            </a:r>
            <a:r>
              <a:t>所以不能使用</a:t>
            </a:r>
            <a:r>
              <a:rPr lang="en-US" altLang="zh-CN"/>
              <a:t>session</a:t>
            </a:r>
            <a:r>
              <a:t>等来校验验证码</a:t>
            </a:r>
            <a:r>
              <a:rPr lang="en-US" altLang="zh-CN"/>
              <a:t>,</a:t>
            </a:r>
            <a:r>
              <a:t>所以我在数据库中新建立了一张表专门来存储验证码</a:t>
            </a:r>
          </a:p>
          <a:p>
            <a:pPr lvl="1"/>
            <a:r>
              <a:rPr lang="zh-CN" altLang="en-US"/>
              <a:t>前端随机生成长度为</a:t>
            </a:r>
            <a:r>
              <a:rPr lang="en-US" altLang="zh-CN"/>
              <a:t>32</a:t>
            </a:r>
            <a:r>
              <a:rPr lang="zh-CN" altLang="en-US"/>
              <a:t>位的</a:t>
            </a:r>
            <a:r>
              <a:rPr lang="en-US" altLang="zh-CN"/>
              <a:t>UUID,</a:t>
            </a:r>
            <a:r>
              <a:rPr lang="zh-CN" altLang="en-US"/>
              <a:t>发送给后端</a:t>
            </a:r>
          </a:p>
          <a:p>
            <a:pPr lvl="1"/>
            <a:r>
              <a:rPr lang="zh-CN" altLang="en-US"/>
              <a:t>后端生成验证码和验证码图片</a:t>
            </a:r>
          </a:p>
          <a:p>
            <a:pPr lvl="1"/>
            <a:r>
              <a:rPr lang="zh-CN" altLang="en-US"/>
              <a:t>把</a:t>
            </a:r>
            <a:r>
              <a:rPr lang="en-US" altLang="zh-CN"/>
              <a:t>UUID</a:t>
            </a:r>
            <a:r>
              <a:rPr lang="zh-CN" altLang="en-US"/>
              <a:t>和验证码存储在数据库</a:t>
            </a:r>
          </a:p>
          <a:p>
            <a:pPr lvl="1"/>
            <a:r>
              <a:rPr lang="zh-CN" altLang="en-US"/>
              <a:t>把验证码图片返回前端</a:t>
            </a:r>
          </a:p>
          <a:p>
            <a:pPr lvl="1"/>
            <a:r>
              <a:rPr lang="zh-CN" altLang="en-US"/>
              <a:t>数据库定期检查验证码表 </a:t>
            </a:r>
            <a:r>
              <a:rPr lang="en-US" altLang="zh-CN"/>
              <a:t>,</a:t>
            </a:r>
            <a:r>
              <a:rPr lang="zh-CN" altLang="en-US"/>
              <a:t>删除时间过期的记录</a:t>
            </a:r>
          </a:p>
          <a:p>
            <a:pPr marL="228600" marR="0" lvl="0" indent="-228600" algn="l" defTabSz="0" rtl="0" eaLnBrk="1" latinLnBrk="0" hangingPunct="1">
              <a:lnSpc>
                <a:spcPct val="130000"/>
              </a:lnSpc>
              <a:spcBef>
                <a:spcPts val="1200"/>
              </a:spcBef>
              <a:spcAft>
                <a:spcPts val="0"/>
              </a:spcAft>
              <a:buSzTx/>
              <a:buFont typeface="Arial" panose="020B0604020202020204" pitchFamily="34" charset="0"/>
              <a:buChar char="●"/>
            </a:pPr>
            <a:r>
              <a:rPr lang="zh-CN" altLang="en-US" sz="1800" dirty="0">
                <a:ln>
                  <a:noFill/>
                  <a:prstDash val="sysDot"/>
                </a:ln>
                <a:solidFill>
                  <a:schemeClr val="tx1">
                    <a:lumMod val="75000"/>
                    <a:lumOff val="25000"/>
                  </a:schemeClr>
                </a:solidFill>
                <a:uFillTx/>
              </a:rPr>
              <a:t>身份验证问题</a:t>
            </a:r>
            <a:r>
              <a:rPr lang="en-US" altLang="zh-CN" sz="1800" dirty="0">
                <a:ln>
                  <a:noFill/>
                  <a:prstDash val="sysDot"/>
                </a:ln>
                <a:solidFill>
                  <a:schemeClr val="tx1">
                    <a:lumMod val="75000"/>
                    <a:lumOff val="25000"/>
                  </a:schemeClr>
                </a:solidFill>
                <a:uFillTx/>
              </a:rPr>
              <a:t>:</a:t>
            </a:r>
            <a:r>
              <a:rPr sz="1800" dirty="0">
                <a:ln>
                  <a:noFill/>
                  <a:prstDash val="sysDot"/>
                </a:ln>
                <a:solidFill>
                  <a:schemeClr val="tx1">
                    <a:lumMod val="75000"/>
                    <a:lumOff val="25000"/>
                  </a:schemeClr>
                </a:solidFill>
                <a:uFillTx/>
              </a:rPr>
              <a:t>同样由于前后端分离存储</a:t>
            </a:r>
            <a:r>
              <a:rPr lang="en-US" altLang="zh-CN" sz="1800" dirty="0">
                <a:ln>
                  <a:noFill/>
                  <a:prstDash val="sysDot"/>
                </a:ln>
                <a:solidFill>
                  <a:schemeClr val="tx1">
                    <a:lumMod val="75000"/>
                    <a:lumOff val="25000"/>
                  </a:schemeClr>
                </a:solidFill>
                <a:uFillTx/>
              </a:rPr>
              <a:t>,</a:t>
            </a:r>
            <a:r>
              <a:rPr sz="1800" dirty="0">
                <a:ln>
                  <a:noFill/>
                  <a:prstDash val="sysDot"/>
                </a:ln>
                <a:solidFill>
                  <a:schemeClr val="tx1">
                    <a:lumMod val="75000"/>
                    <a:lumOff val="25000"/>
                  </a:schemeClr>
                </a:solidFill>
                <a:uFillTx/>
              </a:rPr>
              <a:t>所以有跨域问题</a:t>
            </a:r>
            <a:r>
              <a:rPr lang="en-US" altLang="zh-CN" sz="1800" dirty="0">
                <a:ln>
                  <a:noFill/>
                  <a:prstDash val="sysDot"/>
                </a:ln>
                <a:solidFill>
                  <a:schemeClr val="tx1">
                    <a:lumMod val="75000"/>
                    <a:lumOff val="25000"/>
                  </a:schemeClr>
                </a:solidFill>
                <a:uFillTx/>
              </a:rPr>
              <a:t>,</a:t>
            </a:r>
            <a:r>
              <a:rPr sz="1800" dirty="0">
                <a:ln>
                  <a:noFill/>
                  <a:prstDash val="sysDot"/>
                </a:ln>
                <a:solidFill>
                  <a:schemeClr val="tx1">
                    <a:lumMod val="75000"/>
                    <a:lumOff val="25000"/>
                  </a:schemeClr>
                </a:solidFill>
                <a:uFillTx/>
              </a:rPr>
              <a:t>所以采用了</a:t>
            </a:r>
            <a:r>
              <a:rPr lang="en-US" altLang="zh-CN" sz="1800" dirty="0">
                <a:ln>
                  <a:noFill/>
                  <a:prstDash val="sysDot"/>
                </a:ln>
                <a:solidFill>
                  <a:schemeClr val="tx1">
                    <a:lumMod val="75000"/>
                    <a:lumOff val="25000"/>
                  </a:schemeClr>
                </a:solidFill>
                <a:uFillTx/>
              </a:rPr>
              <a:t>JWT</a:t>
            </a:r>
            <a:r>
              <a:rPr sz="1800" dirty="0">
                <a:ln>
                  <a:noFill/>
                  <a:prstDash val="sysDot"/>
                </a:ln>
                <a:solidFill>
                  <a:schemeClr val="tx1">
                    <a:lumMod val="75000"/>
                    <a:lumOff val="25000"/>
                  </a:schemeClr>
                </a:solidFill>
                <a:uFillTx/>
              </a:rPr>
              <a:t>令牌来验证身份</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sz="1600">
                <a:ln>
                  <a:noFill/>
                  <a:prstDash val="sysDot"/>
                </a:ln>
                <a:solidFill>
                  <a:schemeClr val="tx1">
                    <a:lumMod val="50000"/>
                    <a:lumOff val="50000"/>
                  </a:schemeClr>
                </a:solidFill>
                <a:uFillTx/>
              </a:rPr>
              <a:t>登录时如果成功就返回JWT令牌</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sz="1600">
                <a:ln>
                  <a:noFill/>
                  <a:prstDash val="sysDot"/>
                </a:ln>
                <a:solidFill>
                  <a:schemeClr val="tx1">
                    <a:lumMod val="50000"/>
                    <a:lumOff val="50000"/>
                  </a:schemeClr>
                </a:solidFill>
                <a:uFillTx/>
              </a:rPr>
              <a:t>前端把JWT令牌存储于localStorge对象中</a:t>
            </a:r>
          </a:p>
          <a:p>
            <a:pPr marL="449580" marR="0" lvl="1" indent="-231775" algn="l" rtl="0" eaLnBrk="1" latinLnBrk="0" hangingPunct="1">
              <a:lnSpc>
                <a:spcPct val="120000"/>
              </a:lnSpc>
              <a:spcBef>
                <a:spcPts val="0"/>
              </a:spcBef>
              <a:spcAft>
                <a:spcPts val="600"/>
              </a:spcAft>
              <a:buFont typeface="Arial" panose="020B0604020202020204" pitchFamily="34" charset="0"/>
              <a:buChar char="●"/>
              <a:tabLst>
                <a:tab pos="1609725" algn="l"/>
              </a:tabLst>
            </a:pPr>
            <a:r>
              <a:rPr lang="zh-CN" altLang="en-US">
                <a:ln>
                  <a:noFill/>
                  <a:prstDash val="sysDot"/>
                </a:ln>
                <a:solidFill>
                  <a:schemeClr val="tx1">
                    <a:lumMod val="50000"/>
                    <a:lumOff val="50000"/>
                  </a:schemeClr>
                </a:solidFill>
                <a:uFillTx/>
              </a:rPr>
              <a:t>每次请求时把</a:t>
            </a:r>
            <a:r>
              <a:rPr lang="en-US" altLang="zh-CN">
                <a:ln>
                  <a:noFill/>
                  <a:prstDash val="sysDot"/>
                </a:ln>
                <a:solidFill>
                  <a:schemeClr val="tx1">
                    <a:lumMod val="50000"/>
                    <a:lumOff val="50000"/>
                  </a:schemeClr>
                </a:solidFill>
                <a:uFillTx/>
              </a:rPr>
              <a:t>jwt</a:t>
            </a:r>
            <a:r>
              <a:rPr lang="zh-CN" altLang="en-US">
                <a:ln>
                  <a:noFill/>
                  <a:prstDash val="sysDot"/>
                </a:ln>
                <a:solidFill>
                  <a:schemeClr val="tx1">
                    <a:lumMod val="50000"/>
                    <a:lumOff val="50000"/>
                  </a:schemeClr>
                </a:solidFill>
                <a:uFillTx/>
              </a:rPr>
              <a:t>令牌附带在</a:t>
            </a:r>
            <a:r>
              <a:rPr lang="en-US" altLang="zh-CN">
                <a:ln>
                  <a:noFill/>
                  <a:prstDash val="sysDot"/>
                </a:ln>
                <a:solidFill>
                  <a:schemeClr val="tx1">
                    <a:lumMod val="50000"/>
                    <a:lumOff val="50000"/>
                  </a:schemeClr>
                </a:solidFill>
                <a:uFillTx/>
              </a:rPr>
              <a:t>header</a:t>
            </a:r>
            <a:r>
              <a:rPr lang="zh-CN" altLang="en-US">
                <a:ln>
                  <a:noFill/>
                  <a:prstDash val="sysDot"/>
                </a:ln>
                <a:solidFill>
                  <a:schemeClr val="tx1">
                    <a:lumMod val="50000"/>
                    <a:lumOff val="50000"/>
                  </a:schemeClr>
                </a:solidFill>
                <a:uFillTx/>
              </a:rPr>
              <a:t>中</a:t>
            </a:r>
            <a:r>
              <a:rPr lang="en-US" altLang="zh-CN">
                <a:ln>
                  <a:noFill/>
                  <a:prstDash val="sysDot"/>
                </a:ln>
                <a:solidFill>
                  <a:schemeClr val="tx1">
                    <a:lumMod val="50000"/>
                    <a:lumOff val="50000"/>
                  </a:schemeClr>
                </a:solidFill>
                <a:uFillTx/>
              </a:rPr>
              <a:t>,</a:t>
            </a:r>
            <a:r>
              <a:rPr lang="zh-CN" altLang="en-US">
                <a:ln>
                  <a:noFill/>
                  <a:prstDash val="sysDot"/>
                </a:ln>
                <a:solidFill>
                  <a:schemeClr val="tx1">
                    <a:lumMod val="50000"/>
                    <a:lumOff val="50000"/>
                  </a:schemeClr>
                </a:solidFill>
                <a:uFillTx/>
              </a:rPr>
              <a:t>供后端验证</a:t>
            </a:r>
            <a:endParaRPr lang="zh-CN" altLang="en-US" sz="1600">
              <a:ln>
                <a:noFill/>
                <a:prstDash val="sysDot"/>
              </a:ln>
              <a:solidFill>
                <a:schemeClr val="tx1">
                  <a:lumMod val="50000"/>
                  <a:lumOff val="50000"/>
                </a:schemeClr>
              </a:solidFill>
              <a:uFillTx/>
            </a:endParaRPr>
          </a:p>
          <a:p>
            <a:pPr marL="342900" indent="-342900"/>
            <a:endParaRPr lang="zh-CN" altLang="en-US" sz="1600">
              <a:ln>
                <a:noFill/>
                <a:prstDash val="sysDot"/>
              </a:ln>
              <a:solidFill>
                <a:schemeClr val="tx1">
                  <a:lumMod val="50000"/>
                  <a:lumOff val="50000"/>
                </a:schemeClr>
              </a:solidFill>
              <a:uFillTx/>
            </a:endParaRPr>
          </a:p>
        </p:txBody>
      </p:sp>
      <p:sp>
        <p:nvSpPr>
          <p:cNvPr id="3" name="标题 2"/>
          <p:cNvSpPr>
            <a:spLocks noGrp="1"/>
          </p:cNvSpPr>
          <p:nvPr>
            <p:ph type="title" idx="1"/>
          </p:nvPr>
        </p:nvSpPr>
        <p:spPr/>
        <p:txBody>
          <a:bodyPr/>
          <a:lstStyle/>
          <a:p>
            <a:r>
              <a:t>验证码和请求身份验证问题</a:t>
            </a:r>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p:txBody>
          <a:bodyPr/>
          <a:lstStyle/>
          <a:p>
            <a:r>
              <a:t>这个问题在实现删除学院和专业的时候特别明显</a:t>
            </a:r>
            <a:r>
              <a:rPr lang="en-US" altLang="zh-CN"/>
              <a:t>,</a:t>
            </a:r>
            <a:r>
              <a:t>由于删除学院和专业的时候需要把该学院</a:t>
            </a:r>
            <a:r>
              <a:rPr lang="en-US" altLang="zh-CN"/>
              <a:t>/</a:t>
            </a:r>
            <a:r>
              <a:t>专业的所有学生</a:t>
            </a:r>
            <a:r>
              <a:rPr lang="en-US" altLang="zh-CN"/>
              <a:t>,</a:t>
            </a:r>
            <a:r>
              <a:t>课程</a:t>
            </a:r>
            <a:r>
              <a:rPr lang="en-US" altLang="zh-CN"/>
              <a:t>,</a:t>
            </a:r>
            <a:r>
              <a:t>开课</a:t>
            </a:r>
            <a:r>
              <a:rPr lang="en-US" altLang="zh-CN"/>
              <a:t>,</a:t>
            </a:r>
            <a:r>
              <a:t>选课信息删除</a:t>
            </a:r>
            <a:r>
              <a:rPr lang="en-US" altLang="zh-CN"/>
              <a:t>,</a:t>
            </a:r>
            <a:r>
              <a:t>所有身份解绑</a:t>
            </a:r>
            <a:r>
              <a:rPr lang="en-US" altLang="zh-CN"/>
              <a:t>,</a:t>
            </a:r>
            <a:r>
              <a:t>但我不想给每一级别删除都写成触发器</a:t>
            </a:r>
          </a:p>
          <a:p>
            <a:r>
              <a:t>我最先尝试层层使用触发器</a:t>
            </a:r>
            <a:r>
              <a:rPr lang="en-US" altLang="zh-CN"/>
              <a:t>,</a:t>
            </a:r>
            <a:r>
              <a:t>结果发现不行</a:t>
            </a:r>
          </a:p>
          <a:p>
            <a:r>
              <a:t>然后我想起来外键约束有一个</a:t>
            </a:r>
            <a:r>
              <a:rPr lang="en-US" altLang="zh-CN"/>
              <a:t>on delete cascade,</a:t>
            </a:r>
            <a:r>
              <a:t>遂使用其实现删除学院的专业,教师教务身份,专业的课程和选课信息</a:t>
            </a:r>
            <a:r>
              <a:rPr lang="en-US" altLang="zh-CN"/>
              <a:t>,</a:t>
            </a:r>
            <a:r>
              <a:t>但是不能用它删除学生的账号密码</a:t>
            </a:r>
          </a:p>
          <a:p>
            <a:r>
              <a:t>然后我就给身份表写了一个</a:t>
            </a:r>
            <a:r>
              <a:rPr lang="en-US" altLang="zh-CN"/>
              <a:t>after delete</a:t>
            </a:r>
            <a:r>
              <a:t>触发器</a:t>
            </a:r>
            <a:r>
              <a:rPr lang="en-US" altLang="zh-CN"/>
              <a:t>,</a:t>
            </a:r>
            <a:r>
              <a:t>但发现还是不好使</a:t>
            </a:r>
            <a:r>
              <a:rPr lang="en-US" altLang="zh-CN"/>
              <a:t>,</a:t>
            </a:r>
            <a:r>
              <a:t>折腾了一个晚上后查</a:t>
            </a:r>
            <a:r>
              <a:rPr lang="en-US" altLang="zh-CN"/>
              <a:t>MySql</a:t>
            </a:r>
            <a:r>
              <a:t>文档发现原因这样的</a:t>
            </a:r>
            <a:r>
              <a:rPr lang="en-US" altLang="zh-CN"/>
              <a:t>:"</a:t>
            </a:r>
            <a:r>
              <a:rPr lang="en-US" altLang="zh-CN">
                <a:highlight>
                  <a:srgbClr val="C0C0C0"/>
                </a:highlight>
              </a:rPr>
              <a:t>外键约束的级联操作不会触发触发器。这是因为触发器是为了响应直接的 DML 事件（如直接的 INSERT、UPDATE 或 DELETE 操作），而外键的级联操作被视为一个隐式的、由系统自动执行的操作，不会触发触发器。</a:t>
            </a:r>
            <a:r>
              <a:rPr lang="en-US" altLang="zh-CN"/>
              <a:t>"</a:t>
            </a:r>
          </a:p>
          <a:p>
            <a:r>
              <a:t>最后</a:t>
            </a:r>
            <a:r>
              <a:rPr lang="en-US" altLang="zh-CN"/>
              <a:t>,</a:t>
            </a:r>
            <a:r>
              <a:t>我使用</a:t>
            </a:r>
            <a:r>
              <a:rPr>
                <a:highlight>
                  <a:srgbClr val="00FF00"/>
                </a:highlight>
              </a:rPr>
              <a:t>触发器+外键约束</a:t>
            </a:r>
            <a:r>
              <a:t>实现级联删除</a:t>
            </a:r>
            <a:endParaRPr lang="zh-CN" altLang="en-US"/>
          </a:p>
        </p:txBody>
      </p:sp>
      <p:sp>
        <p:nvSpPr>
          <p:cNvPr id="3" name="标题 2"/>
          <p:cNvSpPr>
            <a:spLocks noGrp="1"/>
          </p:cNvSpPr>
          <p:nvPr>
            <p:ph type="title" idx="1"/>
          </p:nvPr>
        </p:nvSpPr>
        <p:spPr/>
        <p:txBody>
          <a:bodyPr/>
          <a:lstStyle/>
          <a:p>
            <a:r>
              <a:t>数据级联删除问题</a:t>
            </a:r>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p:txBody>
          <a:bodyPr/>
          <a:lstStyle/>
          <a:p>
            <a:r>
              <a:t>在使用</a:t>
            </a:r>
            <a:r>
              <a:rPr lang="en-US" altLang="zh-CN"/>
              <a:t>mysqldump</a:t>
            </a:r>
            <a:r>
              <a:t>备份数据库的时候</a:t>
            </a:r>
            <a:r>
              <a:rPr lang="en-US" altLang="zh-CN"/>
              <a:t>,</a:t>
            </a:r>
            <a:r>
              <a:t>遇到了中文乱码问题</a:t>
            </a:r>
            <a:r>
              <a:rPr lang="en-US" altLang="zh-CN"/>
              <a:t>,</a:t>
            </a:r>
            <a:r>
              <a:t>经过反复检查</a:t>
            </a:r>
            <a:r>
              <a:rPr lang="en-US" altLang="zh-CN"/>
              <a:t>,mysql server</a:t>
            </a:r>
            <a:r>
              <a:t>确实是</a:t>
            </a:r>
            <a:r>
              <a:rPr lang="en-US" altLang="zh-CN"/>
              <a:t>UTF</a:t>
            </a:r>
            <a:r>
              <a:t>-</a:t>
            </a:r>
            <a:r>
              <a:rPr lang="en-US" altLang="zh-CN"/>
              <a:t>8</a:t>
            </a:r>
            <a:r>
              <a:t>编码</a:t>
            </a:r>
            <a:r>
              <a:rPr lang="en-US" altLang="zh-CN"/>
              <a:t>,</a:t>
            </a:r>
            <a:r>
              <a:t>问题处在</a:t>
            </a:r>
            <a:r>
              <a:rPr lang="en-US" altLang="zh-CN"/>
              <a:t>PowerShell</a:t>
            </a:r>
            <a:r>
              <a:t>上面</a:t>
            </a:r>
            <a:r>
              <a:rPr lang="en-US" altLang="zh-CN"/>
              <a:t>,PowerShell</a:t>
            </a:r>
            <a:r>
              <a:t>重定向时候默认的字符编码是UTF-16 LE</a:t>
            </a:r>
            <a:r>
              <a:rPr lang="en-US" altLang="zh-CN"/>
              <a:t>,</a:t>
            </a:r>
            <a:r>
              <a:t>修改默认值或者换成</a:t>
            </a:r>
            <a:r>
              <a:rPr lang="en-US" altLang="zh-CN"/>
              <a:t>cmd</a:t>
            </a:r>
            <a:r>
              <a:t>解决了问题</a:t>
            </a:r>
          </a:p>
          <a:p>
            <a:endParaRPr lang="zh-CN" altLang="en-US"/>
          </a:p>
          <a:p>
            <a:r>
              <a:t>使用</a:t>
            </a:r>
            <a:r>
              <a:rPr lang="en-US" altLang="zh-CN"/>
              <a:t>mysqldump</a:t>
            </a:r>
            <a:r>
              <a:t>导出数据库没有包含存储过程触发器</a:t>
            </a:r>
          </a:p>
          <a:p>
            <a:pPr lvl="1"/>
            <a:r>
              <a:rPr lang="zh-CN" altLang="en-US"/>
              <a:t>在指令中加上--</a:t>
            </a:r>
            <a:r>
              <a:rPr lang="en-US" altLang="zh-CN"/>
              <a:t>routines </a:t>
            </a:r>
            <a:r>
              <a:rPr lang="zh-CN" altLang="en-US"/>
              <a:t>--</a:t>
            </a:r>
            <a:r>
              <a:rPr lang="en-US" altLang="zh-CN"/>
              <a:t>triggers </a:t>
            </a:r>
            <a:r>
              <a:rPr lang="zh-CN" altLang="en-US"/>
              <a:t>参数</a:t>
            </a:r>
          </a:p>
        </p:txBody>
      </p:sp>
      <p:sp>
        <p:nvSpPr>
          <p:cNvPr id="3" name="标题 2"/>
          <p:cNvSpPr>
            <a:spLocks noGrp="1"/>
          </p:cNvSpPr>
          <p:nvPr>
            <p:ph type="title" idx="1"/>
          </p:nvPr>
        </p:nvSpPr>
        <p:spPr/>
        <p:txBody>
          <a:bodyPr/>
          <a:lstStyle/>
          <a:p>
            <a:r>
              <a:t>数据库数据导出问题</a:t>
            </a:r>
            <a:endParaRPr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2"/>
          </p:nvPr>
        </p:nvSpPr>
        <p:spPr/>
        <p:txBody>
          <a:bodyPr/>
          <a:lstStyle/>
          <a:p>
            <a:endParaRPr lang="zh-CN" altLang="en-US"/>
          </a:p>
        </p:txBody>
      </p:sp>
      <p:sp>
        <p:nvSpPr>
          <p:cNvPr id="3" name="标题 2"/>
          <p:cNvSpPr>
            <a:spLocks noGrp="1"/>
          </p:cNvSpPr>
          <p:nvPr>
            <p:ph type="title" idx="1"/>
          </p:nvPr>
        </p:nvSpPr>
        <p:spPr/>
        <p:txBody>
          <a:bodyPr/>
          <a:lstStyle/>
          <a:p>
            <a:r>
              <a:rPr lang="en-US" altLang="zh-CN" dirty="0" err="1"/>
              <a:t>Stu_B</a:t>
            </a:r>
            <a:endParaRPr lang="zh-CN" altLang="en-US" dirty="0"/>
          </a:p>
        </p:txBody>
      </p:sp>
      <p:pic>
        <p:nvPicPr>
          <p:cNvPr id="5" name="图片 4" descr="upload_post_object_v2_3082076141"/>
          <p:cNvPicPr>
            <a:picLocks noChangeAspect="1"/>
          </p:cNvPicPr>
          <p:nvPr/>
        </p:nvPicPr>
        <p:blipFill>
          <a:blip r:embed="rId2"/>
          <a:stretch>
            <a:fillRect/>
          </a:stretch>
        </p:blipFill>
        <p:spPr>
          <a:xfrm>
            <a:off x="133884" y="352514"/>
            <a:ext cx="6039028" cy="6152972"/>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2"/>
          </p:nvPr>
        </p:nvSpPr>
        <p:spPr/>
        <p:txBody>
          <a:bodyPr/>
          <a:lstStyle/>
          <a:p>
            <a:r>
              <a:t>04</a:t>
            </a:r>
            <a:endParaRPr lang="zh-CN" altLang="en-US"/>
          </a:p>
        </p:txBody>
      </p:sp>
      <p:sp>
        <p:nvSpPr>
          <p:cNvPr id="3" name="标题 2"/>
          <p:cNvSpPr>
            <a:spLocks noGrp="1"/>
          </p:cNvSpPr>
          <p:nvPr>
            <p:ph type="title" idx="1"/>
          </p:nvPr>
        </p:nvSpPr>
        <p:spPr/>
        <p:txBody>
          <a:bodyPr/>
          <a:lstStyle/>
          <a:p>
            <a:r>
              <a:t>实现过程</a:t>
            </a: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p:cNvSpPr>
            <a:spLocks noGrp="1"/>
          </p:cNvSpPr>
          <p:nvPr>
            <p:ph type="body" idx="2"/>
            <p:custDataLst>
              <p:tags r:id="rId2"/>
            </p:custDataLst>
          </p:nvPr>
        </p:nvSpPr>
        <p:spPr/>
        <p:txBody>
          <a:bodyPr/>
          <a:lstStyle/>
          <a:p>
            <a:r>
              <a:rPr dirty="0">
                <a:latin typeface="+mj-ea"/>
                <a:ea typeface="+mj-ea"/>
              </a:rPr>
              <a:t>01</a:t>
            </a:r>
          </a:p>
        </p:txBody>
      </p:sp>
      <p:sp>
        <p:nvSpPr>
          <p:cNvPr id="8" name="标题 7"/>
          <p:cNvSpPr>
            <a:spLocks noGrp="1"/>
          </p:cNvSpPr>
          <p:nvPr>
            <p:ph type="title" idx="1"/>
            <p:custDataLst>
              <p:tags r:id="rId3"/>
            </p:custDataLst>
          </p:nvPr>
        </p:nvSpPr>
        <p:spPr/>
        <p:txBody>
          <a:bodyPr/>
          <a:lstStyle/>
          <a:p>
            <a:r>
              <a:rPr dirty="0"/>
              <a:t>需求分析</a:t>
            </a:r>
          </a:p>
        </p:txBody>
      </p:sp>
    </p:spTree>
    <p:custDataLst>
      <p:tags r:id="rId1"/>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2"/>
          </p:nvPr>
        </p:nvSpPr>
        <p:spPr/>
        <p:txBody>
          <a:bodyPr>
            <a:normAutofit lnSpcReduction="10000"/>
          </a:bodyPr>
          <a:lstStyle/>
          <a:p>
            <a:pPr marL="0" indent="0">
              <a:buNone/>
            </a:pPr>
            <a:r>
              <a:rPr lang="zh-CN" altLang="en-US" sz="4000" b="1">
                <a:solidFill>
                  <a:srgbClr val="000000"/>
                </a:solidFill>
              </a:rPr>
              <a:t>实现过程：</a:t>
            </a:r>
          </a:p>
          <a:p>
            <a:pPr>
              <a:buChar char="•"/>
            </a:pPr>
            <a:r>
              <a:rPr>
                <a:ln>
                  <a:noFill/>
                  <a:prstDash val="sysDot"/>
                </a:ln>
                <a:solidFill>
                  <a:schemeClr val="tx1">
                    <a:lumMod val="85000"/>
                    <a:lumOff val="15000"/>
                  </a:schemeClr>
                </a:solidFill>
                <a:uFillTx/>
              </a:rPr>
              <a:t>界面开发：根据需求设计相应的界面，包括登录界面、管理员界面、教务管理员界面以及各种增删改查功能界面。使用HTML、CSS和JavaScript进行开发。</a:t>
            </a:r>
          </a:p>
          <a:p>
            <a:pPr marL="228600" marR="0" lvl="0" indent="-228600" algn="l" defTabSz="0" rtl="0" eaLnBrk="1" latinLnBrk="0" hangingPunct="1">
              <a:lnSpc>
                <a:spcPct val="130000"/>
              </a:lnSpc>
              <a:spcBef>
                <a:spcPts val="1800"/>
              </a:spcBef>
              <a:spcAft>
                <a:spcPts val="0"/>
              </a:spcAft>
              <a:buSzTx/>
              <a:buFont typeface="Arial" panose="020B0604020202020204" pitchFamily="34" charset="0"/>
              <a:buChar char="•"/>
            </a:pPr>
            <a:r>
              <a:rPr>
                <a:ln>
                  <a:noFill/>
                  <a:prstDash val="sysDot"/>
                </a:ln>
                <a:solidFill>
                  <a:schemeClr val="tx1">
                    <a:lumMod val="85000"/>
                    <a:lumOff val="15000"/>
                  </a:schemeClr>
                </a:solidFill>
                <a:uFillTx/>
              </a:rPr>
              <a:t>后端开发：根据需求设计后端的业务逻辑，包括学生信息和课程信息的增删改查操作以及学生选课和管理员管理账号操作等。后端语言使用</a:t>
            </a:r>
            <a:r>
              <a:rPr lang="en-US" altLang="zh-CN">
                <a:ln>
                  <a:noFill/>
                  <a:prstDash val="sysDot"/>
                </a:ln>
                <a:solidFill>
                  <a:schemeClr val="tx1">
                    <a:lumMod val="85000"/>
                    <a:lumOff val="15000"/>
                  </a:schemeClr>
                </a:solidFill>
                <a:uFillTx/>
              </a:rPr>
              <a:t>Java,</a:t>
            </a:r>
            <a:r>
              <a:rPr>
                <a:ln>
                  <a:noFill/>
                  <a:prstDash val="sysDot"/>
                </a:ln>
                <a:solidFill>
                  <a:schemeClr val="tx1">
                    <a:lumMod val="85000"/>
                    <a:lumOff val="15000"/>
                  </a:schemeClr>
                </a:solidFill>
                <a:uFillTx/>
              </a:rPr>
              <a:t>框架则使用</a:t>
            </a:r>
            <a:r>
              <a:rPr lang="en-US" altLang="zh-CN">
                <a:ln>
                  <a:noFill/>
                  <a:prstDash val="sysDot"/>
                </a:ln>
                <a:solidFill>
                  <a:schemeClr val="tx1">
                    <a:lumMod val="85000"/>
                    <a:lumOff val="15000"/>
                  </a:schemeClr>
                </a:solidFill>
                <a:uFillTx/>
              </a:rPr>
              <a:t>SpringBoot、Maven</a:t>
            </a:r>
            <a:r>
              <a:rPr>
                <a:ln>
                  <a:noFill/>
                  <a:prstDash val="sysDot"/>
                </a:ln>
                <a:solidFill>
                  <a:schemeClr val="tx1">
                    <a:lumMod val="85000"/>
                    <a:lumOff val="15000"/>
                  </a:schemeClr>
                </a:solidFill>
                <a:uFillTx/>
              </a:rPr>
              <a:t>和</a:t>
            </a:r>
            <a:r>
              <a:rPr lang="en-US" altLang="zh-CN">
                <a:ln>
                  <a:noFill/>
                  <a:prstDash val="sysDot"/>
                </a:ln>
                <a:solidFill>
                  <a:schemeClr val="tx1">
                    <a:lumMod val="85000"/>
                    <a:lumOff val="15000"/>
                  </a:schemeClr>
                </a:solidFill>
                <a:uFillTx/>
              </a:rPr>
              <a:t>Mybatis</a:t>
            </a:r>
            <a:r>
              <a:rPr>
                <a:ln>
                  <a:noFill/>
                  <a:prstDash val="sysDot"/>
                </a:ln>
                <a:solidFill>
                  <a:schemeClr val="tx1">
                    <a:lumMod val="85000"/>
                    <a:lumOff val="15000"/>
                  </a:schemeClr>
                </a:solidFill>
                <a:uFillTx/>
              </a:rPr>
              <a:t>进行开发。</a:t>
            </a:r>
          </a:p>
          <a:p>
            <a:pPr marL="228600" marR="0" lvl="0" indent="-228600" algn="l" defTabSz="0" rtl="0" eaLnBrk="1" latinLnBrk="0" hangingPunct="1">
              <a:lnSpc>
                <a:spcPct val="130000"/>
              </a:lnSpc>
              <a:spcBef>
                <a:spcPts val="1800"/>
              </a:spcBef>
              <a:spcAft>
                <a:spcPts val="0"/>
              </a:spcAft>
              <a:buSzTx/>
              <a:buFont typeface="Arial" panose="020B0604020202020204" pitchFamily="34" charset="0"/>
              <a:buChar char="•"/>
            </a:pPr>
            <a:r>
              <a:rPr>
                <a:ln>
                  <a:noFill/>
                  <a:prstDash val="sysDot"/>
                </a:ln>
                <a:solidFill>
                  <a:schemeClr val="tx1">
                    <a:lumMod val="85000"/>
                    <a:lumOff val="15000"/>
                  </a:schemeClr>
                </a:solidFill>
                <a:uFillTx/>
              </a:rPr>
              <a:t>数据库开发：根据数据库设计，创建相应的表结构，配置表之间的关系，以及添加索引，视图等。使用</a:t>
            </a:r>
            <a:r>
              <a:rPr lang="en-US" altLang="zh-CN">
                <a:ln>
                  <a:noFill/>
                  <a:prstDash val="sysDot"/>
                </a:ln>
                <a:solidFill>
                  <a:schemeClr val="tx1">
                    <a:lumMod val="85000"/>
                    <a:lumOff val="15000"/>
                  </a:schemeClr>
                </a:solidFill>
                <a:uFillTx/>
              </a:rPr>
              <a:t>MYSQL</a:t>
            </a:r>
            <a:r>
              <a:rPr>
                <a:ln>
                  <a:noFill/>
                  <a:prstDash val="sysDot"/>
                </a:ln>
                <a:solidFill>
                  <a:schemeClr val="tx1">
                    <a:lumMod val="85000"/>
                    <a:lumOff val="15000"/>
                  </a:schemeClr>
                </a:solidFill>
                <a:uFillTx/>
              </a:rPr>
              <a:t>进行开发。</a:t>
            </a:r>
          </a:p>
          <a:p>
            <a:pPr marL="228600" marR="0" lvl="0" indent="-228600" algn="l" defTabSz="0" rtl="0" eaLnBrk="1" latinLnBrk="0" hangingPunct="1">
              <a:lnSpc>
                <a:spcPct val="130000"/>
              </a:lnSpc>
              <a:spcBef>
                <a:spcPts val="1800"/>
              </a:spcBef>
              <a:spcAft>
                <a:spcPts val="0"/>
              </a:spcAft>
              <a:buSzTx/>
              <a:buFont typeface="Arial" panose="020B0604020202020204" pitchFamily="34" charset="0"/>
              <a:buChar char="•"/>
            </a:pPr>
            <a:r>
              <a:rPr>
                <a:ln>
                  <a:noFill/>
                  <a:prstDash val="sysDot"/>
                </a:ln>
                <a:solidFill>
                  <a:schemeClr val="tx1">
                    <a:lumMod val="85000"/>
                    <a:lumOff val="15000"/>
                  </a:schemeClr>
                </a:solidFill>
                <a:uFillTx/>
              </a:rPr>
              <a:t>数据库操作：根据后端开发的需求，创建</a:t>
            </a:r>
            <a:r>
              <a:rPr lang="en-US" altLang="zh-CN">
                <a:ln>
                  <a:noFill/>
                  <a:prstDash val="sysDot"/>
                </a:ln>
                <a:solidFill>
                  <a:schemeClr val="tx1">
                    <a:lumMod val="85000"/>
                    <a:lumOff val="15000"/>
                  </a:schemeClr>
                </a:solidFill>
                <a:uFillTx/>
              </a:rPr>
              <a:t>Mapper</a:t>
            </a:r>
            <a:r>
              <a:rPr>
                <a:ln>
                  <a:noFill/>
                  <a:prstDash val="sysDot"/>
                </a:ln>
                <a:solidFill>
                  <a:schemeClr val="tx1">
                    <a:lumMod val="85000"/>
                    <a:lumOff val="15000"/>
                  </a:schemeClr>
                </a:solidFill>
                <a:uFillTx/>
              </a:rPr>
              <a:t>接口，用于定义各种数据库操作方法，通过注解或者</a:t>
            </a:r>
            <a:r>
              <a:rPr lang="en-US" altLang="zh-CN">
                <a:ln>
                  <a:noFill/>
                  <a:prstDash val="sysDot"/>
                </a:ln>
                <a:solidFill>
                  <a:schemeClr val="tx1">
                    <a:lumMod val="85000"/>
                    <a:lumOff val="15000"/>
                  </a:schemeClr>
                </a:solidFill>
                <a:uFillTx/>
              </a:rPr>
              <a:t>Xml</a:t>
            </a:r>
            <a:r>
              <a:rPr>
                <a:ln>
                  <a:noFill/>
                  <a:prstDash val="sysDot"/>
                </a:ln>
                <a:solidFill>
                  <a:schemeClr val="tx1">
                    <a:lumMod val="85000"/>
                    <a:lumOff val="15000"/>
                  </a:schemeClr>
                </a:solidFill>
                <a:uFillTx/>
              </a:rPr>
              <a:t>映射文件，将接口方法与具体的</a:t>
            </a:r>
            <a:r>
              <a:rPr lang="en-US" altLang="zh-CN">
                <a:ln>
                  <a:noFill/>
                  <a:prstDash val="sysDot"/>
                </a:ln>
                <a:solidFill>
                  <a:schemeClr val="tx1">
                    <a:lumMod val="85000"/>
                    <a:lumOff val="15000"/>
                  </a:schemeClr>
                </a:solidFill>
                <a:uFillTx/>
              </a:rPr>
              <a:t>SQL</a:t>
            </a:r>
            <a:r>
              <a:rPr>
                <a:ln>
                  <a:noFill/>
                  <a:prstDash val="sysDot"/>
                </a:ln>
                <a:solidFill>
                  <a:schemeClr val="tx1">
                    <a:lumMod val="85000"/>
                    <a:lumOff val="15000"/>
                  </a:schemeClr>
                </a:solidFill>
                <a:uFillTx/>
              </a:rPr>
              <a:t>语句和参数绑定。</a:t>
            </a:r>
          </a:p>
          <a:p>
            <a:pPr marL="228600" marR="0" lvl="0" indent="-228600" algn="l" defTabSz="0" rtl="0" eaLnBrk="1" latinLnBrk="0" hangingPunct="1">
              <a:lnSpc>
                <a:spcPct val="130000"/>
              </a:lnSpc>
              <a:spcBef>
                <a:spcPts val="1800"/>
              </a:spcBef>
              <a:spcAft>
                <a:spcPts val="0"/>
              </a:spcAft>
              <a:buSzTx/>
              <a:buFont typeface="Arial" panose="020B0604020202020204" pitchFamily="34" charset="0"/>
              <a:buChar char="•"/>
            </a:pPr>
            <a:r>
              <a:rPr>
                <a:ln>
                  <a:noFill/>
                  <a:prstDash val="sysDot"/>
                </a:ln>
                <a:solidFill>
                  <a:schemeClr val="tx1">
                    <a:lumMod val="85000"/>
                    <a:lumOff val="15000"/>
                  </a:schemeClr>
                </a:solidFill>
                <a:uFillTx/>
              </a:rPr>
              <a:t>前后端交互：前端页面通过</a:t>
            </a:r>
            <a:r>
              <a:rPr lang="en-US" altLang="zh-CN">
                <a:ln>
                  <a:noFill/>
                  <a:prstDash val="sysDot"/>
                </a:ln>
                <a:solidFill>
                  <a:schemeClr val="tx1">
                    <a:lumMod val="85000"/>
                    <a:lumOff val="15000"/>
                  </a:schemeClr>
                </a:solidFill>
                <a:uFillTx/>
              </a:rPr>
              <a:t>Fetch API</a:t>
            </a:r>
            <a:r>
              <a:rPr>
                <a:ln>
                  <a:noFill/>
                  <a:prstDash val="sysDot"/>
                </a:ln>
                <a:solidFill>
                  <a:schemeClr val="tx1">
                    <a:lumMod val="85000"/>
                    <a:lumOff val="15000"/>
                  </a:schemeClr>
                </a:solidFill>
                <a:uFillTx/>
              </a:rPr>
              <a:t>向后端发送请求，后端接收请求并进行相应的处理，然后将处理结果返回给前端页面。</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2"/>
          </p:nvPr>
        </p:nvSpPr>
        <p:spPr/>
        <p:txBody>
          <a:bodyPr/>
          <a:lstStyle/>
          <a:p>
            <a:r>
              <a:t>05</a:t>
            </a:r>
            <a:endParaRPr lang="zh-CN" altLang="en-US"/>
          </a:p>
        </p:txBody>
      </p:sp>
      <p:sp>
        <p:nvSpPr>
          <p:cNvPr id="3" name="标题 2"/>
          <p:cNvSpPr>
            <a:spLocks noGrp="1"/>
          </p:cNvSpPr>
          <p:nvPr>
            <p:ph type="title" idx="1"/>
          </p:nvPr>
        </p:nvSpPr>
        <p:spPr/>
        <p:txBody>
          <a:bodyPr/>
          <a:lstStyle/>
          <a:p>
            <a:r>
              <a:t>关键问题及解决</a:t>
            </a:r>
            <a:endParaRPr lang="zh-CN"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2"/>
          </p:nvPr>
        </p:nvSpPr>
        <p:spPr>
          <a:xfrm>
            <a:off x="468217" y="232126"/>
            <a:ext cx="10968990" cy="5859145"/>
          </a:xfrm>
        </p:spPr>
        <p:txBody>
          <a:bodyPr>
            <a:noAutofit/>
          </a:bodyPr>
          <a:lstStyle/>
          <a:p>
            <a:pPr marL="0" indent="0">
              <a:buNone/>
            </a:pPr>
            <a:r>
              <a:rPr sz="4000" b="1"/>
              <a:t>关键问题及解决：</a:t>
            </a:r>
          </a:p>
          <a:p>
            <a:pPr>
              <a:buChar char="•"/>
            </a:pPr>
            <a:endParaRPr lang="zh-CN" altLang="en-US" sz="4000"/>
          </a:p>
        </p:txBody>
      </p:sp>
      <p:sp>
        <p:nvSpPr>
          <p:cNvPr id="5" name="文本框 4"/>
          <p:cNvSpPr txBox="1"/>
          <p:nvPr userDrawn="1"/>
        </p:nvSpPr>
        <p:spPr>
          <a:xfrm>
            <a:off x="646462" y="2115431"/>
            <a:ext cx="10397184" cy="3915930"/>
          </a:xfrm>
          <a:prstGeom prst="rect">
            <a:avLst/>
          </a:prstGeom>
        </p:spPr>
        <p:txBody>
          <a:bodyPr wrap="square" rtlCol="0">
            <a:noAutofit/>
          </a:bodyPr>
          <a:lstStyle/>
          <a:p>
            <a:pPr marL="285750" indent="-285750">
              <a:buChar char="•"/>
            </a:pPr>
            <a:r>
              <a:rPr lang="zh-CN" altLang="en-US"/>
              <a:t>数据一致性问题：在修改和删除数据的操作中，需要确保数据库中的数据与页面上显示的数据保持一致。使用事务来管理这些操作，确保数据的完整性和一致性。</a:t>
            </a:r>
          </a:p>
          <a:p>
            <a:pPr marL="285750" indent="-285750">
              <a:buChar char="•"/>
            </a:pPr>
            <a:endParaRPr lang="zh-CN" altLang="en-US"/>
          </a:p>
          <a:p>
            <a:pPr marL="285750" indent="-285750">
              <a:buChar char="•"/>
            </a:pPr>
            <a:r>
              <a:rPr lang="zh-CN" altLang="en-US"/>
              <a:t>权限管理问题：系统需对用户进行权限管理，确保只有授权用户可以进行操作。通过建立身份表实    现权限分配，而管理员可以对用户的身份进行修改，同时管理员也可以拥有教务管理员身份。</a:t>
            </a:r>
          </a:p>
          <a:p>
            <a:pPr marL="285750" indent="-285750">
              <a:buChar char="•"/>
            </a:pPr>
            <a:endParaRPr lang="zh-CN" altLang="en-US"/>
          </a:p>
          <a:p>
            <a:pPr marL="285750" indent="-285750">
              <a:buChar char="•"/>
            </a:pPr>
            <a:r>
              <a:rPr lang="zh-CN" altLang="en-US"/>
              <a:t>性能优化问题：</a:t>
            </a:r>
            <a:r>
              <a:rPr lang="zh-CN" altLang="en-US">
                <a:solidFill>
                  <a:srgbClr val="000000"/>
                </a:solidFill>
              </a:rPr>
              <a:t>使用数据库索引、优化SQL查询语句、缓存数据等方式来提高系统的性能。</a:t>
            </a:r>
          </a:p>
          <a:p>
            <a:pPr marL="285750" indent="-285750">
              <a:buChar char="•"/>
            </a:pPr>
            <a:endParaRPr lang="zh-CN" altLang="en-US">
              <a:solidFill>
                <a:srgbClr val="808080"/>
              </a:solidFill>
            </a:endParaRPr>
          </a:p>
          <a:p>
            <a:pPr marL="285750" indent="-285750">
              <a:buChar char="•"/>
            </a:pPr>
            <a:r>
              <a:rPr lang="zh-CN" altLang="en-US"/>
              <a:t>安全性问题：通过用户身份认证、授权机制、密码策略等确保只有经过身份验证和授权的用户可以                        访问系统。 前后端分离设计,所有数据验证都放在后端，确保系统中的敏感数据不被未经授权的访问、修改或删除。设计触发器防止管理员出现误操作。</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2"/>
          </p:nvPr>
        </p:nvSpPr>
        <p:spPr/>
        <p:txBody>
          <a:bodyPr/>
          <a:lstStyle/>
          <a:p>
            <a:endParaRPr lang="zh-CN" altLang="en-US"/>
          </a:p>
        </p:txBody>
      </p:sp>
      <p:sp>
        <p:nvSpPr>
          <p:cNvPr id="3" name="标题 2"/>
          <p:cNvSpPr>
            <a:spLocks noGrp="1"/>
          </p:cNvSpPr>
          <p:nvPr>
            <p:ph type="title" idx="1"/>
          </p:nvPr>
        </p:nvSpPr>
        <p:spPr/>
        <p:txBody>
          <a:bodyPr/>
          <a:lstStyle/>
          <a:p>
            <a:r>
              <a:rPr lang="en-US" altLang="zh-CN" dirty="0" err="1"/>
              <a:t>Stu_C</a:t>
            </a:r>
            <a:endParaRPr lang="zh-CN" altLang="en-US" dirty="0"/>
          </a:p>
        </p:txBody>
      </p:sp>
      <p:pic>
        <p:nvPicPr>
          <p:cNvPr id="5" name="图片 4" descr="upload_post_object_v2_3082076141"/>
          <p:cNvPicPr>
            <a:picLocks noChangeAspect="1"/>
          </p:cNvPicPr>
          <p:nvPr/>
        </p:nvPicPr>
        <p:blipFill>
          <a:blip r:embed="rId2"/>
          <a:stretch>
            <a:fillRect/>
          </a:stretch>
        </p:blipFill>
        <p:spPr>
          <a:xfrm>
            <a:off x="133884" y="352514"/>
            <a:ext cx="6039028" cy="6152972"/>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2"/>
          </p:nvPr>
        </p:nvSpPr>
        <p:spPr/>
        <p:txBody>
          <a:bodyPr/>
          <a:lstStyle/>
          <a:p>
            <a:r>
              <a:t>04</a:t>
            </a:r>
            <a:endParaRPr lang="zh-CN" altLang="en-US"/>
          </a:p>
        </p:txBody>
      </p:sp>
      <p:sp>
        <p:nvSpPr>
          <p:cNvPr id="3" name="标题 2"/>
          <p:cNvSpPr>
            <a:spLocks noGrp="1"/>
          </p:cNvSpPr>
          <p:nvPr>
            <p:ph type="title" idx="1"/>
          </p:nvPr>
        </p:nvSpPr>
        <p:spPr/>
        <p:txBody>
          <a:bodyPr/>
          <a:lstStyle/>
          <a:p>
            <a:r>
              <a:t>实现过程</a:t>
            </a:r>
            <a:endParaRPr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608264" y="1446993"/>
            <a:ext cx="10969200" cy="4759200"/>
          </a:xfrm>
        </p:spPr>
        <p:txBody>
          <a:bodyPr/>
          <a:lstStyle/>
          <a:p>
            <a:r>
              <a:t>数据库的设计：首先，我们进行小组之间的讨论，通过需求分析和对应功能的实现，进行了数据库的设计。我们选择了</a:t>
            </a:r>
            <a:r>
              <a:rPr lang="en-US" altLang="zh-CN"/>
              <a:t>MySQL</a:t>
            </a:r>
            <a:r>
              <a:t>数据库，因为在</a:t>
            </a:r>
            <a:r>
              <a:rPr lang="en-US" altLang="zh-CN"/>
              <a:t>IDEA</a:t>
            </a:r>
            <a:r>
              <a:t>上开发MySQL数据库更方便。</a:t>
            </a:r>
          </a:p>
          <a:p>
            <a:r>
              <a:t>界面开发：通过需求开发学生选课界面，管理员管理界面，设计增删改的功能实现界面。使用HTML、CSS和JavaScript进行开发。</a:t>
            </a:r>
          </a:p>
          <a:p>
            <a:r>
              <a:rPr lang="zh-CN" altLang="en-US"/>
              <a:t>后端</a:t>
            </a:r>
            <a:r>
              <a:t>开发：根据课设需求和前端的设计，通过</a:t>
            </a:r>
            <a:r>
              <a:rPr lang="zh-CN" altLang="en-US"/>
              <a:t>Java+SpringBoot+Mybatis+Mave</a:t>
            </a:r>
            <a:r>
              <a:rPr lang="en-US" altLang="zh-CN"/>
              <a:t>n</a:t>
            </a:r>
            <a:r>
              <a:t>，实现学生选课，管理员修改课程，管理账号等功能。通过</a:t>
            </a:r>
            <a:r>
              <a:rPr lang="en-US" altLang="zh-CN"/>
              <a:t>SpringBoot</a:t>
            </a:r>
            <a:r>
              <a:t>和</a:t>
            </a:r>
            <a:r>
              <a:rPr lang="en-US" altLang="zh-CN"/>
              <a:t>JavaScript</a:t>
            </a:r>
            <a:r>
              <a:t>的</a:t>
            </a:r>
            <a:r>
              <a:rPr lang="en-US" altLang="zh-CN"/>
              <a:t>fetch API</a:t>
            </a:r>
            <a:r>
              <a:t>将前后端连接起来。</a:t>
            </a:r>
            <a:endParaRPr lang="zh-CN" altLang="en-US"/>
          </a:p>
        </p:txBody>
      </p:sp>
      <p:sp>
        <p:nvSpPr>
          <p:cNvPr id="3" name="标题 2"/>
          <p:cNvSpPr>
            <a:spLocks noGrp="1"/>
          </p:cNvSpPr>
          <p:nvPr>
            <p:ph type="title" idx="1"/>
          </p:nvPr>
        </p:nvSpPr>
        <p:spPr/>
        <p:txBody>
          <a:bodyPr/>
          <a:lstStyle/>
          <a:p>
            <a:r>
              <a:t>实现过程</a:t>
            </a:r>
            <a:endParaRPr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2"/>
          </p:nvPr>
        </p:nvSpPr>
        <p:spPr/>
        <p:txBody>
          <a:bodyPr/>
          <a:lstStyle/>
          <a:p>
            <a:r>
              <a:t>05</a:t>
            </a:r>
            <a:endParaRPr lang="zh-CN" altLang="en-US"/>
          </a:p>
        </p:txBody>
      </p:sp>
      <p:sp>
        <p:nvSpPr>
          <p:cNvPr id="3" name="标题 2"/>
          <p:cNvSpPr>
            <a:spLocks noGrp="1"/>
          </p:cNvSpPr>
          <p:nvPr>
            <p:ph type="title" idx="1"/>
          </p:nvPr>
        </p:nvSpPr>
        <p:spPr/>
        <p:txBody>
          <a:bodyPr/>
          <a:lstStyle/>
          <a:p>
            <a:r>
              <a:t>关键问题及解决</a:t>
            </a:r>
            <a:endParaRPr lang="zh-CN"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608264" y="1328510"/>
            <a:ext cx="10969200" cy="4759200"/>
          </a:xfrm>
        </p:spPr>
        <p:txBody>
          <a:bodyPr/>
          <a:lstStyle/>
          <a:p>
            <a:r>
              <a:t>在课设过程中，前端的设计和数据的交互过程中，出现的很多小问题，比如后端无法返回正确的数据，通过查询</a:t>
            </a:r>
            <a:r>
              <a:rPr lang="en-US" altLang="zh-CN"/>
              <a:t>CSDN</a:t>
            </a:r>
            <a:r>
              <a:t>，和组员的帮助，最终解决问题。</a:t>
            </a:r>
          </a:p>
          <a:p>
            <a:r>
              <a:t>处理学生退课、课程取消等情况，保持数据一致性。使用触发器或存储过程来处理学生退课和课程取消等事件，以维护数据的一致性。同时，使用存储过程和触发器来确保相关操作的完整性。</a:t>
            </a:r>
          </a:p>
          <a:p>
            <a:r>
              <a:t>在解决删除信息时保证数据的一致性</a:t>
            </a:r>
            <a:r>
              <a:rPr lang="en-US" altLang="zh-CN"/>
              <a:t>,</a:t>
            </a:r>
            <a:r>
              <a:t>经过和组员的讨论</a:t>
            </a:r>
            <a:r>
              <a:rPr lang="en-US" altLang="zh-CN"/>
              <a:t>,</a:t>
            </a:r>
            <a:r>
              <a:t>最终决定用外键约束和存储过程触发器来实现</a:t>
            </a:r>
            <a:r>
              <a:rPr lang="en-US" altLang="zh-CN"/>
              <a:t>.</a:t>
            </a:r>
          </a:p>
          <a:p>
            <a:r>
              <a:t>安全性问题</a:t>
            </a:r>
            <a:r>
              <a:rPr lang="en-US" altLang="zh-CN"/>
              <a:t>:</a:t>
            </a:r>
            <a:r>
              <a:t>在后端接收到请求后对请求进行合法性验证</a:t>
            </a:r>
            <a:r>
              <a:rPr lang="en-US" altLang="zh-CN"/>
              <a:t>,</a:t>
            </a:r>
            <a:r>
              <a:t>比如确定该账户是否有修改该数据的权限</a:t>
            </a:r>
            <a:r>
              <a:rPr lang="en-US" altLang="zh-CN"/>
              <a:t>,</a:t>
            </a:r>
            <a:r>
              <a:t>如果不具备该权限</a:t>
            </a:r>
            <a:r>
              <a:rPr lang="en-US" altLang="zh-CN"/>
              <a:t>,</a:t>
            </a:r>
            <a:r>
              <a:t>则拒绝执行</a:t>
            </a:r>
          </a:p>
          <a:p>
            <a:endParaRPr/>
          </a:p>
          <a:p>
            <a:endParaRPr lang="zh-CN" altLang="en-US"/>
          </a:p>
        </p:txBody>
      </p:sp>
      <p:sp>
        <p:nvSpPr>
          <p:cNvPr id="3" name="标题 2"/>
          <p:cNvSpPr>
            <a:spLocks noGrp="1"/>
          </p:cNvSpPr>
          <p:nvPr>
            <p:ph type="title" idx="1"/>
          </p:nvPr>
        </p:nvSpPr>
        <p:spPr/>
        <p:txBody>
          <a:bodyPr/>
          <a:lstStyle/>
          <a:p>
            <a:r>
              <a:rPr lang="zh-CN" altLang="en-US"/>
              <a:t>关键问题及解决</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p:txBody>
          <a:bodyPr/>
          <a:lstStyle/>
          <a:p>
            <a:r>
              <a:t>在完成这个项目以后我明白了项目的规划至关重要</a:t>
            </a:r>
            <a:r>
              <a:rPr lang="en-US" altLang="zh-CN"/>
              <a:t>,</a:t>
            </a:r>
            <a:r>
              <a:t>在项目开始之前应该通过对项目难度和自身水平进行分析从而对项目进行合理的项目排期和规划</a:t>
            </a:r>
            <a:r>
              <a:rPr lang="en-US" altLang="zh-CN"/>
              <a:t>,</a:t>
            </a:r>
            <a:r>
              <a:t>避免因为项目时间过于紧张导致无法完成</a:t>
            </a:r>
          </a:p>
          <a:p>
            <a:r>
              <a:t>同时应该注重项目的安全性问题</a:t>
            </a:r>
            <a:r>
              <a:rPr lang="en-US" altLang="zh-CN"/>
              <a:t>,</a:t>
            </a:r>
            <a:r>
              <a:t>防止用户进行错误输入</a:t>
            </a:r>
          </a:p>
          <a:p>
            <a:r>
              <a:t>平时不仅仅要注重理论知识的学习</a:t>
            </a:r>
            <a:r>
              <a:rPr lang="en-US" altLang="zh-CN"/>
              <a:t>,</a:t>
            </a:r>
            <a:r>
              <a:t>同时也应该注重项目实践能力</a:t>
            </a:r>
          </a:p>
          <a:p>
            <a:r>
              <a:t>清晰可读的文档和代码对于一个项目至关重要</a:t>
            </a:r>
          </a:p>
          <a:p>
            <a:r>
              <a:t>保持持续学习的态度</a:t>
            </a:r>
            <a:endParaRPr lang="zh-CN" altLang="en-US"/>
          </a:p>
        </p:txBody>
      </p:sp>
      <p:sp>
        <p:nvSpPr>
          <p:cNvPr id="3" name="标题 2"/>
          <p:cNvSpPr>
            <a:spLocks noGrp="1"/>
          </p:cNvSpPr>
          <p:nvPr>
            <p:ph type="title" idx="1"/>
          </p:nvPr>
        </p:nvSpPr>
        <p:spPr/>
        <p:txBody>
          <a:bodyPr/>
          <a:lstStyle/>
          <a:p>
            <a:r>
              <a:t>心得体会</a:t>
            </a:r>
            <a:endParaRPr lang="zh-CN"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p:cNvSpPr>
            <a:spLocks noGrp="1"/>
          </p:cNvSpPr>
          <p:nvPr>
            <p:ph type="body" idx="2"/>
            <p:custDataLst>
              <p:tags r:id="rId2"/>
            </p:custDataLst>
          </p:nvPr>
        </p:nvSpPr>
        <p:spPr/>
        <p:txBody>
          <a:bodyPr/>
          <a:lstStyle/>
          <a:p>
            <a:r>
              <a:rPr dirty="0">
                <a:latin typeface="+mj-ea"/>
                <a:ea typeface="+mj-ea"/>
              </a:rPr>
              <a:t>06</a:t>
            </a:r>
          </a:p>
        </p:txBody>
      </p:sp>
      <p:sp>
        <p:nvSpPr>
          <p:cNvPr id="8" name="标题 7"/>
          <p:cNvSpPr>
            <a:spLocks noGrp="1"/>
          </p:cNvSpPr>
          <p:nvPr>
            <p:ph type="title" idx="1"/>
            <p:custDataLst>
              <p:tags r:id="rId3"/>
            </p:custDataLst>
          </p:nvPr>
        </p:nvSpPr>
        <p:spPr/>
        <p:txBody>
          <a:bodyPr/>
          <a:lstStyle/>
          <a:p>
            <a:r>
              <a:rPr lang="zh-CN" altLang="en-US" dirty="0"/>
              <a:t>成果展示</a:t>
            </a: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2"/>
            </p:custDataLst>
          </p:nvPr>
        </p:nvSpPr>
        <p:spPr>
          <a:xfrm>
            <a:off x="6952229" y="874447"/>
            <a:ext cx="3635375" cy="828675"/>
          </a:xfrm>
        </p:spPr>
        <p:txBody>
          <a:bodyPr vert="horz" lIns="90000" tIns="107950" rIns="90000" bIns="46800" rtlCol="0" anchor="t" anchorCtr="0">
            <a:normAutofit/>
          </a:bodyPr>
          <a:lstStyle/>
          <a:p>
            <a:pPr lvl="0" algn="l">
              <a:buClrTx/>
              <a:buSzTx/>
              <a:buFontTx/>
            </a:pPr>
            <a:r>
              <a:rPr sz="3000">
                <a:solidFill>
                  <a:schemeClr val="tx1">
                    <a:lumMod val="85000"/>
                    <a:lumOff val="15000"/>
                  </a:schemeClr>
                </a:solidFill>
                <a:sym typeface="+mn-ea"/>
              </a:rPr>
              <a:t>    </a:t>
            </a:r>
            <a:r>
              <a:rPr sz="3000" b="1">
                <a:solidFill>
                  <a:schemeClr val="tx1">
                    <a:lumMod val="85000"/>
                    <a:lumOff val="15000"/>
                  </a:schemeClr>
                </a:solidFill>
                <a:latin typeface="MiSans Normal" panose="00000500000000000000" charset="-122"/>
                <a:ea typeface="MiSans Normal" panose="00000500000000000000" charset="-122"/>
                <a:sym typeface="+mn-ea"/>
              </a:rPr>
              <a:t> 用户分析</a:t>
            </a:r>
            <a:endParaRPr lang="zh-CN" altLang="en-US" sz="3000" b="1" dirty="0">
              <a:solidFill>
                <a:schemeClr val="tx1">
                  <a:lumMod val="85000"/>
                  <a:lumOff val="15000"/>
                </a:schemeClr>
              </a:solidFill>
              <a:latin typeface="MiSans Normal" panose="00000500000000000000" charset="-122"/>
              <a:ea typeface="MiSans Normal" panose="00000500000000000000" charset="-122"/>
              <a:sym typeface="+mn-ea"/>
            </a:endParaRPr>
          </a:p>
        </p:txBody>
      </p:sp>
      <p:sp>
        <p:nvSpPr>
          <p:cNvPr id="3" name="圆角矩形 2"/>
          <p:cNvSpPr/>
          <p:nvPr>
            <p:custDataLst>
              <p:tags r:id="rId3"/>
            </p:custDataLst>
          </p:nvPr>
        </p:nvSpPr>
        <p:spPr>
          <a:xfrm>
            <a:off x="773430" y="2531110"/>
            <a:ext cx="4665345" cy="2566909"/>
          </a:xfrm>
          <a:prstGeom prst="roundRect">
            <a:avLst>
              <a:gd name="adj" fmla="val 4550"/>
            </a:avLst>
          </a:prstGeom>
          <a:solidFill>
            <a:schemeClr val="accent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2" name="图片 11" descr="7805612"/>
          <p:cNvPicPr>
            <a:picLocks noChangeAspect="1"/>
          </p:cNvPicPr>
          <p:nvPr>
            <p:custDataLst>
              <p:tags r:id="rId4"/>
            </p:custDataLst>
          </p:nvPr>
        </p:nvPicPr>
        <p:blipFill>
          <a:blip r:embed="rId6">
            <a:lum contrast="6000"/>
          </a:blip>
          <a:srcRect r="11"/>
          <a:stretch>
            <a:fillRect/>
          </a:stretch>
        </p:blipFill>
        <p:spPr>
          <a:xfrm>
            <a:off x="1073150" y="1703070"/>
            <a:ext cx="4644135" cy="2933033"/>
          </a:xfrm>
          <a:custGeom>
            <a:avLst/>
            <a:gdLst/>
            <a:ahLst/>
            <a:cxnLst>
              <a:cxn ang="3">
                <a:pos x="hc" y="t"/>
              </a:cxn>
              <a:cxn ang="cd2">
                <a:pos x="l" y="vc"/>
              </a:cxn>
              <a:cxn ang="cd4">
                <a:pos x="hc" y="b"/>
              </a:cxn>
              <a:cxn ang="0">
                <a:pos x="r" y="vc"/>
              </a:cxn>
            </a:cxnLst>
            <a:rect l="l" t="t" r="r" b="b"/>
            <a:pathLst>
              <a:path w="9102" h="6008">
                <a:moveTo>
                  <a:pt x="245" y="0"/>
                </a:moveTo>
                <a:lnTo>
                  <a:pt x="8857" y="0"/>
                </a:lnTo>
                <a:cubicBezTo>
                  <a:pt x="8992" y="0"/>
                  <a:pt x="9102" y="110"/>
                  <a:pt x="9102" y="245"/>
                </a:cubicBezTo>
                <a:lnTo>
                  <a:pt x="9102" y="5763"/>
                </a:lnTo>
                <a:cubicBezTo>
                  <a:pt x="9102" y="5898"/>
                  <a:pt x="8992" y="6008"/>
                  <a:pt x="8857" y="6008"/>
                </a:cubicBezTo>
                <a:lnTo>
                  <a:pt x="245" y="6008"/>
                </a:lnTo>
                <a:cubicBezTo>
                  <a:pt x="110" y="6008"/>
                  <a:pt x="0" y="5898"/>
                  <a:pt x="0" y="5763"/>
                </a:cubicBezTo>
                <a:lnTo>
                  <a:pt x="0" y="245"/>
                </a:lnTo>
                <a:cubicBezTo>
                  <a:pt x="0" y="110"/>
                  <a:pt x="110" y="0"/>
                  <a:pt x="245" y="0"/>
                </a:cubicBezTo>
                <a:close/>
              </a:path>
            </a:pathLst>
          </a:custGeom>
          <a:ln w="34925" cmpd="sng">
            <a:solidFill>
              <a:schemeClr val="bg1"/>
            </a:solidFill>
            <a:prstDash val="solid"/>
          </a:ln>
        </p:spPr>
      </p:pic>
      <p:sp>
        <p:nvSpPr>
          <p:cNvPr id="2" name="文本框 1"/>
          <p:cNvSpPr txBox="1"/>
          <p:nvPr userDrawn="1"/>
        </p:nvSpPr>
        <p:spPr>
          <a:xfrm>
            <a:off x="6131188" y="1703122"/>
            <a:ext cx="5867732" cy="3522563"/>
          </a:xfrm>
          <a:prstGeom prst="rect">
            <a:avLst/>
          </a:prstGeom>
        </p:spPr>
        <p:txBody>
          <a:bodyPr wrap="square" rtlCol="0">
            <a:noAutofit/>
          </a:bodyPr>
          <a:lstStyle/>
          <a:p>
            <a:pPr indent="0">
              <a:buNone/>
            </a:pPr>
            <a:endParaRPr lang="zh-CN" altLang="en-US">
              <a:latin typeface="微软雅黑" charset="0"/>
              <a:ea typeface="微软雅黑" charset="0"/>
              <a:cs typeface="微软雅黑" charset="0"/>
            </a:endParaRPr>
          </a:p>
          <a:p>
            <a:pPr marL="285750" indent="-285750">
              <a:buChar char="•"/>
            </a:pPr>
            <a:r>
              <a:rPr lang="zh-CN" altLang="en-US">
                <a:latin typeface="MiSans Normal" panose="00000500000000000000" charset="-122"/>
                <a:ea typeface="MiSans Normal" panose="00000500000000000000" charset="-122"/>
                <a:cs typeface="MiSans Normal" panose="00000500000000000000" charset="-122"/>
              </a:rPr>
              <a:t>管理员： </a:t>
            </a:r>
          </a:p>
          <a:p>
            <a:pPr indent="0">
              <a:buNone/>
            </a:pPr>
            <a:r>
              <a:rPr lang="zh-CN" altLang="en-US">
                <a:latin typeface="MiSans Normal" panose="00000500000000000000" charset="-122"/>
                <a:ea typeface="MiSans Normal" panose="00000500000000000000" charset="-122"/>
                <a:cs typeface="MiSans Normal" panose="00000500000000000000" charset="-122"/>
              </a:rPr>
              <a:t>           管理员编号、教务管理员姓名、登陆密码、</a:t>
            </a:r>
          </a:p>
          <a:p>
            <a:pPr indent="0">
              <a:buNone/>
            </a:pPr>
            <a:r>
              <a:rPr lang="zh-CN" altLang="en-US">
                <a:latin typeface="MiSans Normal" panose="00000500000000000000" charset="-122"/>
                <a:ea typeface="MiSans Normal" panose="00000500000000000000" charset="-122"/>
                <a:cs typeface="MiSans Normal" panose="00000500000000000000" charset="-122"/>
              </a:rPr>
              <a:t>           性别、学院</a:t>
            </a:r>
          </a:p>
          <a:p>
            <a:pPr marL="285750" indent="-285750">
              <a:buChar char="•"/>
            </a:pPr>
            <a:endParaRPr lang="zh-CN" altLang="en-US">
              <a:latin typeface="MiSans Normal" panose="00000500000000000000" charset="-122"/>
              <a:ea typeface="MiSans Normal" panose="00000500000000000000" charset="-122"/>
              <a:cs typeface="MiSans Normal" panose="00000500000000000000" charset="-122"/>
            </a:endParaRPr>
          </a:p>
          <a:p>
            <a:pPr marL="285750" indent="-285750">
              <a:buChar char="•"/>
            </a:pPr>
            <a:r>
              <a:rPr lang="zh-CN" altLang="en-US">
                <a:latin typeface="MiSans Normal" panose="00000500000000000000" charset="-122"/>
                <a:ea typeface="MiSans Normal" panose="00000500000000000000" charset="-122"/>
                <a:cs typeface="MiSans Normal" panose="00000500000000000000" charset="-122"/>
              </a:rPr>
              <a:t>教务管理员：</a:t>
            </a:r>
          </a:p>
          <a:p>
            <a:pPr indent="0">
              <a:buNone/>
            </a:pPr>
            <a:r>
              <a:rPr lang="zh-CN" altLang="en-US">
                <a:latin typeface="MiSans Normal" panose="00000500000000000000" charset="-122"/>
                <a:ea typeface="MiSans Normal" panose="00000500000000000000" charset="-122"/>
                <a:cs typeface="MiSans Normal" panose="00000500000000000000" charset="-122"/>
              </a:rPr>
              <a:t>           教务管理员编号、教务管理员姓名、登陆密码、</a:t>
            </a:r>
          </a:p>
          <a:p>
            <a:pPr indent="0">
              <a:buNone/>
            </a:pPr>
            <a:r>
              <a:rPr lang="zh-CN" altLang="en-US">
                <a:latin typeface="MiSans Normal" panose="00000500000000000000" charset="-122"/>
                <a:ea typeface="MiSans Normal" panose="00000500000000000000" charset="-122"/>
                <a:cs typeface="MiSans Normal" panose="00000500000000000000" charset="-122"/>
              </a:rPr>
              <a:t>           性别、学院                  </a:t>
            </a:r>
          </a:p>
          <a:p>
            <a:pPr indent="0">
              <a:buNone/>
            </a:pPr>
            <a:endParaRPr lang="zh-CN" altLang="en-US">
              <a:latin typeface="MiSans Normal" panose="00000500000000000000" charset="-122"/>
              <a:ea typeface="MiSans Normal" panose="00000500000000000000" charset="-122"/>
              <a:cs typeface="MiSans Normal" panose="00000500000000000000" charset="-122"/>
            </a:endParaRPr>
          </a:p>
          <a:p>
            <a:pPr marL="285750" indent="-285750">
              <a:buChar char="•"/>
            </a:pPr>
            <a:r>
              <a:rPr lang="zh-CN" altLang="en-US">
                <a:latin typeface="微软雅黑" charset="0"/>
                <a:ea typeface="微软雅黑" charset="0"/>
                <a:cs typeface="微软雅黑" charset="0"/>
              </a:rPr>
              <a:t> </a:t>
            </a:r>
            <a:r>
              <a:rPr lang="zh-CN" altLang="en-US">
                <a:latin typeface="MiSans Normal" panose="00000500000000000000" charset="-122"/>
                <a:ea typeface="MiSans Normal" panose="00000500000000000000" charset="-122"/>
                <a:cs typeface="MiSans Normal" panose="00000500000000000000" charset="-122"/>
              </a:rPr>
              <a:t>学生</a:t>
            </a:r>
            <a:r>
              <a:rPr lang="en-US" altLang="zh-CN">
                <a:latin typeface="MiSans Normal" panose="00000500000000000000" charset="-122"/>
                <a:ea typeface="MiSans Normal" panose="00000500000000000000" charset="-122"/>
                <a:cs typeface="MiSans Normal" panose="00000500000000000000" charset="-122"/>
              </a:rPr>
              <a:t>:</a:t>
            </a:r>
            <a:r>
              <a:rPr lang="zh-CN" altLang="en-US">
                <a:latin typeface="MiSans Normal" panose="00000500000000000000" charset="-122"/>
                <a:ea typeface="MiSans Normal" panose="00000500000000000000" charset="-122"/>
                <a:cs typeface="MiSans Normal" panose="00000500000000000000" charset="-122"/>
              </a:rPr>
              <a:t>   </a:t>
            </a:r>
          </a:p>
          <a:p>
            <a:pPr indent="0">
              <a:buNone/>
            </a:pPr>
            <a:r>
              <a:rPr lang="zh-CN" altLang="en-US">
                <a:latin typeface="MiSans Normal" panose="00000500000000000000" charset="-122"/>
                <a:ea typeface="MiSans Normal" panose="00000500000000000000" charset="-122"/>
                <a:cs typeface="MiSans Normal" panose="00000500000000000000" charset="-122"/>
              </a:rPr>
              <a:t>           学号、学生姓名、登陆密码、专业、学院、</a:t>
            </a:r>
          </a:p>
          <a:p>
            <a:pPr indent="0">
              <a:buNone/>
            </a:pPr>
            <a:r>
              <a:rPr lang="zh-CN" altLang="en-US">
                <a:latin typeface="MiSans Normal" panose="00000500000000000000" charset="-122"/>
                <a:ea typeface="MiSans Normal" panose="00000500000000000000" charset="-122"/>
                <a:cs typeface="MiSans Normal" panose="00000500000000000000" charset="-122"/>
              </a:rPr>
              <a:t>           性别、联系电话等信息                                                                                        </a:t>
            </a:r>
          </a:p>
          <a:p>
            <a:pPr marL="285750" indent="-285750">
              <a:buChar char="•"/>
            </a:pPr>
            <a:endParaRPr lang="zh-CN" altLang="en-US">
              <a:latin typeface="MiSans Normal" panose="00000500000000000000" charset="-122"/>
              <a:ea typeface="MiSans Normal" panose="00000500000000000000" charset="-122"/>
              <a:cs typeface="MiSans Normal" panose="00000500000000000000" charset="-122"/>
            </a:endParaRPr>
          </a:p>
          <a:p>
            <a:pPr marL="285750" indent="-285750"/>
            <a:endParaRPr lang="zh-CN" altLang="en-US">
              <a:latin typeface="MiSans Normal" panose="00000500000000000000" charset="-122"/>
              <a:ea typeface="MiSans Normal" panose="00000500000000000000" charset="-122"/>
              <a:cs typeface="MiSans Normal" panose="00000500000000000000" charset="-122"/>
            </a:endParaRPr>
          </a:p>
        </p:txBody>
      </p:sp>
      <p:pic>
        <p:nvPicPr>
          <p:cNvPr id="4" name="图片 3" descr="upload_post_object_v2_3039593124"/>
          <p:cNvPicPr>
            <a:picLocks noChangeAspect="1"/>
          </p:cNvPicPr>
          <p:nvPr/>
        </p:nvPicPr>
        <p:blipFill>
          <a:blip r:embed="rId7"/>
          <a:stretch>
            <a:fillRect/>
          </a:stretch>
        </p:blipFill>
        <p:spPr>
          <a:xfrm>
            <a:off x="0" y="6120029"/>
            <a:ext cx="12192000" cy="814319"/>
          </a:xfrm>
          <a:prstGeom prst="rect">
            <a:avLst/>
          </a:prstGeom>
          <a:ln w="12700" cmpd="sng">
            <a:noFill/>
            <a:prstDash val="solid"/>
            <a:miter lim="800000"/>
            <a:headEnd/>
            <a:tailEnd/>
          </a:ln>
        </p:spPr>
      </p:pic>
    </p:spTree>
    <p:custDataLst>
      <p:tags r:id="rId1"/>
    </p:custData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2"/>
          </p:nvPr>
        </p:nvSpPr>
        <p:spPr>
          <a:xfrm>
            <a:off x="611549" y="353408"/>
            <a:ext cx="10968990" cy="5859145"/>
          </a:xfrm>
          <a:ln w="0">
            <a:noFill/>
            <a:miter lim="800000"/>
          </a:ln>
        </p:spPr>
        <p:txBody>
          <a:bodyPr/>
          <a:lstStyle/>
          <a:p>
            <a:pPr marL="0" indent="0">
              <a:buNone/>
            </a:pPr>
            <a:endParaRPr lang="zh-CN" altLang="en-US" b="1">
              <a:latin typeface="微软雅黑" charset="0"/>
              <a:ea typeface="微软雅黑" charset="0"/>
              <a:cs typeface="微软雅黑" charset="0"/>
            </a:endParaRPr>
          </a:p>
        </p:txBody>
      </p:sp>
      <p:sp>
        <p:nvSpPr>
          <p:cNvPr id="5" name="文本框 4"/>
          <p:cNvSpPr txBox="1"/>
          <p:nvPr userDrawn="1"/>
        </p:nvSpPr>
        <p:spPr>
          <a:xfrm>
            <a:off x="781962" y="640672"/>
            <a:ext cx="9895394" cy="750995"/>
          </a:xfrm>
          <a:prstGeom prst="rect">
            <a:avLst/>
          </a:prstGeom>
        </p:spPr>
        <p:txBody>
          <a:bodyPr wrap="none" rtlCol="0">
            <a:noAutofit/>
          </a:bodyPr>
          <a:lstStyle/>
          <a:p>
            <a:r>
              <a:rPr lang="zh-CN" altLang="en-US" sz="3600"/>
              <a:t> </a:t>
            </a:r>
            <a:r>
              <a:rPr lang="zh-CN" altLang="en-US" sz="3600" b="1">
                <a:latin typeface="MiSans Normal" panose="00000500000000000000" charset="-122"/>
                <a:ea typeface="MiSans Normal" panose="00000500000000000000" charset="-122"/>
                <a:cs typeface="MiSans Normal" panose="00000500000000000000" charset="-122"/>
              </a:rPr>
              <a:t>用户需求分析</a:t>
            </a:r>
          </a:p>
        </p:txBody>
      </p:sp>
      <p:sp>
        <p:nvSpPr>
          <p:cNvPr id="7" name="文本框 6"/>
          <p:cNvSpPr txBox="1"/>
          <p:nvPr userDrawn="1"/>
        </p:nvSpPr>
        <p:spPr>
          <a:xfrm>
            <a:off x="781934" y="1629553"/>
            <a:ext cx="9963732" cy="3306849"/>
          </a:xfrm>
          <a:prstGeom prst="rect">
            <a:avLst/>
          </a:prstGeom>
        </p:spPr>
        <p:txBody>
          <a:bodyPr wrap="none" rtlCol="0">
            <a:noAutofit/>
          </a:bodyPr>
          <a:lstStyle/>
          <a:p>
            <a:pPr marL="285750" indent="-285750" algn="l">
              <a:buChar char="•"/>
            </a:pPr>
            <a:r>
              <a:rPr lang="zh-CN" altLang="en-US">
                <a:latin typeface="MiSans Normal" panose="00000500000000000000" charset="-122"/>
                <a:ea typeface="MiSans Normal" panose="00000500000000000000" charset="-122"/>
                <a:cs typeface="MiSans Normal" panose="00000500000000000000" charset="-122"/>
              </a:rPr>
              <a:t>管理员：  </a:t>
            </a:r>
          </a:p>
          <a:p>
            <a:pPr marL="742950" lvl="1" indent="-285750" algn="l" defTabSz="0" rtl="0" eaLnBrk="1" latinLnBrk="0" hangingPunct="1">
              <a:spcBef>
                <a:spcPct val="0"/>
              </a:spcBef>
              <a:spcAft>
                <a:spcPct val="0"/>
              </a:spcAft>
              <a:buChar char="•"/>
            </a:pPr>
            <a:r>
              <a:rPr lang="zh-CN" altLang="en-US">
                <a:solidFill>
                  <a:srgbClr val="808080"/>
                </a:solidFill>
                <a:latin typeface="MiSans Normal" panose="00000500000000000000" charset="-122"/>
                <a:ea typeface="MiSans Normal" panose="00000500000000000000" charset="-122"/>
                <a:cs typeface="MiSans Normal" panose="00000500000000000000" charset="-122"/>
              </a:rPr>
              <a:t>对学生用户和教务管理员的信息进行增加、删除、修改</a:t>
            </a:r>
          </a:p>
          <a:p>
            <a:pPr marL="742950" lvl="1" indent="-285750" algn="l" defTabSz="0" rtl="0" eaLnBrk="1" latinLnBrk="0" hangingPunct="1">
              <a:spcBef>
                <a:spcPct val="0"/>
              </a:spcBef>
              <a:spcAft>
                <a:spcPct val="0"/>
              </a:spcAft>
              <a:buChar char="•"/>
            </a:pPr>
            <a:r>
              <a:rPr lang="zh-CN" altLang="en-US">
                <a:solidFill>
                  <a:srgbClr val="808080"/>
                </a:solidFill>
                <a:latin typeface="MiSans Normal" panose="00000500000000000000" charset="-122"/>
                <a:ea typeface="MiSans Normal" panose="00000500000000000000" charset="-122"/>
                <a:cs typeface="MiSans Normal" panose="00000500000000000000" charset="-122"/>
              </a:rPr>
              <a:t>对课程类别、专业、学院信息进行增加、删除、修改.</a:t>
            </a:r>
          </a:p>
          <a:p>
            <a:pPr marL="742950" lvl="1" indent="-285750" algn="l" defTabSz="0" rtl="0" eaLnBrk="1" latinLnBrk="0" hangingPunct="1">
              <a:spcBef>
                <a:spcPct val="0"/>
              </a:spcBef>
              <a:spcAft>
                <a:spcPct val="0"/>
              </a:spcAft>
              <a:buChar char="•"/>
            </a:pPr>
            <a:r>
              <a:rPr lang="zh-CN" altLang="en-US">
                <a:solidFill>
                  <a:srgbClr val="808080"/>
                </a:solidFill>
                <a:latin typeface="MiSans Normal" panose="00000500000000000000" charset="-122"/>
                <a:ea typeface="MiSans Normal" panose="00000500000000000000" charset="-122"/>
                <a:cs typeface="MiSans Normal" panose="00000500000000000000" charset="-122"/>
              </a:rPr>
              <a:t>设置每个学期每个学生可以选修的学分上限</a:t>
            </a:r>
          </a:p>
          <a:p>
            <a:pPr marL="342900" indent="-342900" algn="l">
              <a:buNone/>
            </a:pPr>
            <a:endParaRPr lang="zh-CN" altLang="en-US">
              <a:solidFill>
                <a:srgbClr val="808080"/>
              </a:solidFill>
              <a:latin typeface="MiSans Normal" panose="00000500000000000000" charset="-122"/>
              <a:ea typeface="MiSans Normal" panose="00000500000000000000" charset="-122"/>
              <a:cs typeface="MiSans Normal" panose="00000500000000000000" charset="-122"/>
            </a:endParaRPr>
          </a:p>
          <a:p>
            <a:pPr marL="285750" indent="-285750" algn="l">
              <a:buChar char="•"/>
            </a:pPr>
            <a:r>
              <a:rPr lang="zh-CN" altLang="en-US">
                <a:latin typeface="MiSans Normal" panose="00000500000000000000" charset="-122"/>
                <a:ea typeface="MiSans Normal" panose="00000500000000000000" charset="-122"/>
                <a:cs typeface="MiSans Normal" panose="00000500000000000000" charset="-122"/>
              </a:rPr>
              <a:t>教务管理员：     </a:t>
            </a:r>
          </a:p>
          <a:p>
            <a:pPr marL="742950" lvl="1" indent="-285750" algn="l" defTabSz="0" rtl="0" eaLnBrk="1" latinLnBrk="0" hangingPunct="1">
              <a:spcBef>
                <a:spcPct val="0"/>
              </a:spcBef>
              <a:spcAft>
                <a:spcPct val="0"/>
              </a:spcAft>
              <a:buChar char="•"/>
            </a:pPr>
            <a:r>
              <a:rPr lang="zh-CN" altLang="en-US">
                <a:solidFill>
                  <a:srgbClr val="808080"/>
                </a:solidFill>
                <a:latin typeface="MiSans Normal" panose="00000500000000000000" charset="-122"/>
                <a:ea typeface="MiSans Normal" panose="00000500000000000000" charset="-122"/>
                <a:cs typeface="MiSans Normal" panose="00000500000000000000" charset="-122"/>
              </a:rPr>
              <a:t>增加、删除、修改开设课程信息</a:t>
            </a:r>
          </a:p>
          <a:p>
            <a:pPr marL="742950" lvl="1" indent="-285750" algn="l" defTabSz="0" rtl="0" eaLnBrk="1" latinLnBrk="0" hangingPunct="1">
              <a:spcBef>
                <a:spcPct val="0"/>
              </a:spcBef>
              <a:spcAft>
                <a:spcPct val="0"/>
              </a:spcAft>
              <a:buChar char="•"/>
            </a:pPr>
            <a:r>
              <a:rPr lang="zh-CN" altLang="en-US">
                <a:solidFill>
                  <a:srgbClr val="808080"/>
                </a:solidFill>
                <a:latin typeface="MiSans Normal" panose="00000500000000000000" charset="-122"/>
                <a:ea typeface="MiSans Normal" panose="00000500000000000000" charset="-122"/>
                <a:cs typeface="MiSans Normal" panose="00000500000000000000" charset="-122"/>
              </a:rPr>
              <a:t>按学期统计指定课程的选课学生信息，也可以查看指定学生的选课信息</a:t>
            </a:r>
          </a:p>
          <a:p>
            <a:pPr marL="285750" indent="-285750" algn="l">
              <a:buChar char="•"/>
            </a:pPr>
            <a:endParaRPr lang="zh-CN" altLang="en-US">
              <a:solidFill>
                <a:srgbClr val="808080"/>
              </a:solidFill>
              <a:latin typeface="MiSans Normal" panose="00000500000000000000" charset="-122"/>
              <a:ea typeface="MiSans Normal" panose="00000500000000000000" charset="-122"/>
              <a:cs typeface="MiSans Normal" panose="00000500000000000000" charset="-122"/>
            </a:endParaRPr>
          </a:p>
          <a:p>
            <a:pPr marL="285750" indent="-285750" algn="l">
              <a:buChar char="•"/>
            </a:pPr>
            <a:r>
              <a:rPr lang="zh-CN" altLang="en-US">
                <a:latin typeface="MiSans Normal" panose="00000500000000000000" charset="-122"/>
                <a:ea typeface="MiSans Normal" panose="00000500000000000000" charset="-122"/>
                <a:cs typeface="MiSans Normal" panose="00000500000000000000" charset="-122"/>
              </a:rPr>
              <a:t>学生：        </a:t>
            </a:r>
          </a:p>
          <a:p>
            <a:pPr marL="742950" lvl="1" indent="-285750" algn="l">
              <a:buChar char="•"/>
            </a:pPr>
            <a:r>
              <a:rPr lang="zh-CN" altLang="en-US">
                <a:solidFill>
                  <a:srgbClr val="808080"/>
                </a:solidFill>
                <a:latin typeface="MiSans Normal" panose="00000500000000000000" charset="-122"/>
                <a:ea typeface="MiSans Normal" panose="00000500000000000000" charset="-122"/>
                <a:cs typeface="MiSans Normal" panose="00000500000000000000" charset="-122"/>
              </a:rPr>
              <a:t> 浏览课程的信息，如果课程过多，可以实现分页浏览</a:t>
            </a:r>
          </a:p>
          <a:p>
            <a:pPr marL="742950" lvl="1" indent="-285750" algn="l">
              <a:buChar char="•"/>
            </a:pPr>
            <a:r>
              <a:rPr lang="zh-CN" altLang="en-US">
                <a:solidFill>
                  <a:srgbClr val="808080"/>
                </a:solidFill>
                <a:latin typeface="MiSans Normal" panose="00000500000000000000" charset="-122"/>
                <a:ea typeface="MiSans Normal" panose="00000500000000000000" charset="-122"/>
                <a:cs typeface="MiSans Normal" panose="00000500000000000000" charset="-122"/>
              </a:rPr>
              <a:t> 可以根据学期查看自己选修的课程信息，也可以查看选修的所有课程信息</a:t>
            </a:r>
          </a:p>
          <a:p>
            <a:pPr marL="285750" indent="-285750"/>
            <a:endParaRPr lang="zh-CN" altLang="en-US">
              <a:solidFill>
                <a:srgbClr val="808080"/>
              </a:solidFill>
              <a:latin typeface="MiSans Normal" panose="00000500000000000000" charset="-122"/>
              <a:ea typeface="MiSans Normal" panose="00000500000000000000" charset="-122"/>
              <a:cs typeface="MiSans Normal" panose="00000500000000000000" charset="-122"/>
            </a:endParaRPr>
          </a:p>
        </p:txBody>
      </p:sp>
      <p:pic>
        <p:nvPicPr>
          <p:cNvPr id="3" name="图片 2" descr="upload_post_object_v2_3039593124"/>
          <p:cNvPicPr>
            <a:picLocks noChangeAspect="1"/>
          </p:cNvPicPr>
          <p:nvPr/>
        </p:nvPicPr>
        <p:blipFill>
          <a:blip r:embed="rId2"/>
          <a:stretch>
            <a:fillRect/>
          </a:stretch>
        </p:blipFill>
        <p:spPr>
          <a:xfrm>
            <a:off x="0" y="6120029"/>
            <a:ext cx="12192000" cy="814319"/>
          </a:xfrm>
          <a:prstGeom prst="rect">
            <a:avLst/>
          </a:prstGeom>
          <a:ln w="12700" cmpd="sng">
            <a:noFill/>
            <a:prstDash val="solid"/>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343786" y="1898347"/>
            <a:ext cx="10969200" cy="4759200"/>
          </a:xfrm>
        </p:spPr>
        <p:txBody>
          <a:bodyPr/>
          <a:lstStyle/>
          <a:p>
            <a:r>
              <a:rPr lang="zh-CN" altLang="en-US"/>
              <a:t>访问控制：确保只有经过身份验证和授权的用户可以访问系统。涉及到用户身份认证、授权机制、密码策略等。</a:t>
            </a:r>
          </a:p>
          <a:p>
            <a:r>
              <a:rPr lang="zh-CN" altLang="en-US"/>
              <a:t>数据保护：确保系统中的敏感数据不被未经授权的人访问、修改或删除。这可以通过数据加密、备份恢复策略、防止数据泄漏等方式来实现。</a:t>
            </a:r>
          </a:p>
          <a:p>
            <a:r>
              <a:t>验证码</a:t>
            </a:r>
            <a:r>
              <a:rPr lang="en-US" altLang="zh-CN"/>
              <a:t>:</a:t>
            </a:r>
            <a:r>
              <a:t>防止被恶意自动程序</a:t>
            </a:r>
            <a:r>
              <a:rPr lang="en-US" altLang="zh-CN"/>
              <a:t>/</a:t>
            </a:r>
            <a:r>
              <a:t>爬虫批量登录注册</a:t>
            </a:r>
            <a:r>
              <a:rPr lang="en-US" altLang="zh-CN"/>
              <a:t>.</a:t>
            </a:r>
          </a:p>
          <a:p>
            <a:r>
              <a:t>身份切换</a:t>
            </a:r>
            <a:r>
              <a:rPr lang="en-US" altLang="zh-CN"/>
              <a:t>:</a:t>
            </a:r>
            <a:r>
              <a:t>把权限分配给每个身份</a:t>
            </a:r>
            <a:r>
              <a:rPr lang="en-US" altLang="zh-CN"/>
              <a:t>,</a:t>
            </a:r>
            <a:r>
              <a:t>并且每次操作验证权限</a:t>
            </a:r>
            <a:r>
              <a:rPr lang="en-US" altLang="zh-CN"/>
              <a:t>,</a:t>
            </a:r>
            <a:r>
              <a:t>如果出现问题返回 </a:t>
            </a:r>
            <a:r>
              <a:rPr lang="en-US" altLang="zh-CN"/>
              <a:t>HTTP400</a:t>
            </a:r>
            <a:r>
              <a:t>错误</a:t>
            </a:r>
            <a:r>
              <a:rPr lang="en-US" altLang="zh-CN"/>
              <a:t>(</a:t>
            </a:r>
            <a:r>
              <a:t>未授权的访问</a:t>
            </a:r>
            <a:r>
              <a:rPr lang="en-US" altLang="zh-CN"/>
              <a:t>)</a:t>
            </a:r>
            <a:endParaRPr lang="zh-CN" altLang="en-US"/>
          </a:p>
        </p:txBody>
      </p:sp>
      <p:sp>
        <p:nvSpPr>
          <p:cNvPr id="3" name="标题 2"/>
          <p:cNvSpPr>
            <a:spLocks noGrp="1"/>
          </p:cNvSpPr>
          <p:nvPr>
            <p:ph type="title" idx="1"/>
          </p:nvPr>
        </p:nvSpPr>
        <p:spPr/>
        <p:txBody>
          <a:bodyPr/>
          <a:lstStyle/>
          <a:p>
            <a:r>
              <a:t>安全需求</a:t>
            </a:r>
            <a:endParaRPr lang="zh-CN" altLang="en-US"/>
          </a:p>
        </p:txBody>
      </p:sp>
      <p:pic>
        <p:nvPicPr>
          <p:cNvPr id="4" name="图片 3" descr="upload_post_object_v2_3039593124"/>
          <p:cNvPicPr>
            <a:picLocks noChangeAspect="1"/>
          </p:cNvPicPr>
          <p:nvPr/>
        </p:nvPicPr>
        <p:blipFill>
          <a:blip r:embed="rId2"/>
          <a:stretch>
            <a:fillRect/>
          </a:stretch>
        </p:blipFill>
        <p:spPr>
          <a:xfrm>
            <a:off x="0" y="6120029"/>
            <a:ext cx="12192000" cy="814319"/>
          </a:xfrm>
          <a:prstGeom prst="rect">
            <a:avLst/>
          </a:prstGeom>
          <a:ln w="12700" cmpd="sng">
            <a:noFill/>
            <a:prstDash val="solid"/>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608281" y="1302965"/>
            <a:ext cx="10969200" cy="4759200"/>
          </a:xfrm>
        </p:spPr>
        <p:txBody>
          <a:bodyPr/>
          <a:lstStyle/>
          <a:p>
            <a:endParaRPr lang="zh-CN" altLang="en-US"/>
          </a:p>
        </p:txBody>
      </p:sp>
      <p:sp>
        <p:nvSpPr>
          <p:cNvPr id="3" name="标题 2"/>
          <p:cNvSpPr>
            <a:spLocks noGrp="1"/>
          </p:cNvSpPr>
          <p:nvPr>
            <p:ph type="title" idx="1"/>
          </p:nvPr>
        </p:nvSpPr>
        <p:spPr/>
        <p:txBody>
          <a:bodyPr/>
          <a:lstStyle/>
          <a:p>
            <a:r>
              <a:t>性能</a:t>
            </a:r>
            <a:r>
              <a:rPr lang="en-US" altLang="zh-CN"/>
              <a:t>/</a:t>
            </a:r>
            <a:r>
              <a:t>拓展性需求</a:t>
            </a:r>
            <a:endParaRPr lang="zh-CN" altLang="en-US"/>
          </a:p>
        </p:txBody>
      </p:sp>
      <p:pic>
        <p:nvPicPr>
          <p:cNvPr id="8" name="图片 7" descr="upload_post_object_v2_4177505626"/>
          <p:cNvPicPr>
            <a:picLocks noChangeAspect="1"/>
          </p:cNvPicPr>
          <p:nvPr/>
        </p:nvPicPr>
        <p:blipFill>
          <a:blip r:embed="rId2"/>
          <a:stretch>
            <a:fillRect/>
          </a:stretch>
        </p:blipFill>
        <p:spPr>
          <a:xfrm>
            <a:off x="608281" y="1252754"/>
            <a:ext cx="10969241" cy="2143125"/>
          </a:xfrm>
          <a:prstGeom prst="rect">
            <a:avLst/>
          </a:prstGeom>
        </p:spPr>
      </p:pic>
      <p:pic>
        <p:nvPicPr>
          <p:cNvPr id="4" name="图片 3" descr="upload_post_object_v2_1981961919"/>
          <p:cNvPicPr>
            <a:picLocks noChangeAspect="1"/>
          </p:cNvPicPr>
          <p:nvPr/>
        </p:nvPicPr>
        <p:blipFill>
          <a:blip r:embed="rId3"/>
          <a:stretch>
            <a:fillRect/>
          </a:stretch>
        </p:blipFill>
        <p:spPr>
          <a:xfrm>
            <a:off x="1397096" y="1844733"/>
            <a:ext cx="9567912" cy="3915031"/>
          </a:xfrm>
          <a:prstGeom prst="rect">
            <a:avLst/>
          </a:prstGeom>
        </p:spPr>
      </p:pic>
      <p:sp>
        <p:nvSpPr>
          <p:cNvPr id="6" name="文本框 5"/>
          <p:cNvSpPr txBox="1"/>
          <p:nvPr userDrawn="1"/>
        </p:nvSpPr>
        <p:spPr>
          <a:xfrm>
            <a:off x="2424387" y="2910754"/>
            <a:ext cx="7200869" cy="2683672"/>
          </a:xfrm>
          <a:prstGeom prst="rect">
            <a:avLst/>
          </a:prstGeom>
        </p:spPr>
        <p:txBody>
          <a:bodyPr wrap="square" rtlCol="0">
            <a:noAutofit/>
          </a:bodyPr>
          <a:lstStyle/>
          <a:p>
            <a:pPr marL="285750" indent="-285750">
              <a:buChar char="•"/>
            </a:pPr>
            <a:r>
              <a:rPr lang="zh-CN" altLang="en-US"/>
              <a:t>每个请求至多两次数据库访问</a:t>
            </a:r>
            <a:r>
              <a:rPr lang="en-US" altLang="zh-CN"/>
              <a:t>:</a:t>
            </a:r>
            <a:r>
              <a:rPr lang="zh-CN" altLang="en-US"/>
              <a:t>一次身份验证</a:t>
            </a:r>
            <a:r>
              <a:rPr lang="en-US" altLang="zh-CN"/>
              <a:t>,</a:t>
            </a:r>
            <a:r>
              <a:rPr lang="zh-CN" altLang="en-US"/>
              <a:t>一次数据增</a:t>
            </a:r>
            <a:r>
              <a:rPr lang="en-US" altLang="zh-CN"/>
              <a:t>/</a:t>
            </a:r>
            <a:r>
              <a:rPr lang="zh-CN" altLang="en-US"/>
              <a:t>删</a:t>
            </a:r>
            <a:r>
              <a:rPr lang="en-US" altLang="zh-CN"/>
              <a:t>/</a:t>
            </a:r>
            <a:r>
              <a:rPr lang="zh-CN" altLang="en-US"/>
              <a:t>改</a:t>
            </a:r>
            <a:r>
              <a:rPr lang="en-US" altLang="zh-CN"/>
              <a:t>/</a:t>
            </a:r>
            <a:r>
              <a:rPr lang="zh-CN" altLang="en-US"/>
              <a:t>查</a:t>
            </a:r>
            <a:r>
              <a:rPr lang="en-US" altLang="zh-CN"/>
              <a:t>(</a:t>
            </a:r>
            <a:r>
              <a:rPr lang="zh-CN" altLang="en-US"/>
              <a:t>多次使用视图</a:t>
            </a:r>
            <a:r>
              <a:rPr lang="en-US" altLang="zh-CN"/>
              <a:t>/</a:t>
            </a:r>
            <a:r>
              <a:rPr lang="zh-CN" altLang="en-US"/>
              <a:t>约束</a:t>
            </a:r>
            <a:r>
              <a:rPr lang="en-US" altLang="zh-CN"/>
              <a:t>/</a:t>
            </a:r>
            <a:r>
              <a:rPr lang="zh-CN" altLang="en-US"/>
              <a:t>触发器</a:t>
            </a:r>
            <a:r>
              <a:rPr lang="en-US" altLang="zh-CN"/>
              <a:t>/</a:t>
            </a:r>
            <a:r>
              <a:rPr lang="zh-CN" altLang="en-US"/>
              <a:t>存储过程</a:t>
            </a:r>
            <a:r>
              <a:rPr lang="en-US" altLang="zh-CN"/>
              <a:t>)</a:t>
            </a:r>
            <a:endParaRPr lang="zh-CN" altLang="en-US"/>
          </a:p>
          <a:p>
            <a:pPr marL="285750" indent="-285750">
              <a:buChar char="•"/>
            </a:pPr>
            <a:endParaRPr lang="zh-CN" altLang="en-US"/>
          </a:p>
          <a:p>
            <a:pPr marL="285750" indent="-285750">
              <a:buChar char="•"/>
            </a:pPr>
            <a:r>
              <a:rPr lang="zh-CN" altLang="en-US"/>
              <a:t>可用性：系统需要保持的可用性要求，如持续运行时间、系统故障的处理能力等。</a:t>
            </a:r>
          </a:p>
          <a:p>
            <a:pPr indent="0">
              <a:buNone/>
            </a:pPr>
            <a:endParaRPr lang="zh-CN" altLang="en-US"/>
          </a:p>
          <a:p>
            <a:pPr marL="285750" indent="-285750">
              <a:buChar char="•"/>
            </a:pPr>
            <a:r>
              <a:rPr lang="zh-CN" altLang="en-US"/>
              <a:t>扩展性：数据库设计在尽可能地满足了第三范式</a:t>
            </a:r>
            <a:r>
              <a:rPr lang="en-US" altLang="zh-CN"/>
              <a:t>,</a:t>
            </a:r>
            <a:r>
              <a:rPr lang="zh-CN" altLang="en-US"/>
              <a:t>减少了数据不一致的可能性</a:t>
            </a:r>
            <a:r>
              <a:rPr lang="en-US" altLang="zh-CN"/>
              <a:t>,</a:t>
            </a:r>
            <a:r>
              <a:rPr lang="zh-CN" altLang="en-US"/>
              <a:t>可拓展性比较高</a:t>
            </a:r>
          </a:p>
        </p:txBody>
      </p:sp>
      <p:pic>
        <p:nvPicPr>
          <p:cNvPr id="9" name="图片 8" descr="upload_post_object_v2_3039593124"/>
          <p:cNvPicPr>
            <a:picLocks noChangeAspect="1"/>
          </p:cNvPicPr>
          <p:nvPr/>
        </p:nvPicPr>
        <p:blipFill>
          <a:blip r:embed="rId4"/>
          <a:stretch>
            <a:fillRect/>
          </a:stretch>
        </p:blipFill>
        <p:spPr>
          <a:xfrm>
            <a:off x="0" y="6120029"/>
            <a:ext cx="12192000" cy="814319"/>
          </a:xfrm>
          <a:prstGeom prst="rect">
            <a:avLst/>
          </a:prstGeom>
          <a:ln w="12700" cmpd="sng">
            <a:noFill/>
            <a:prstDash val="solid"/>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p:cNvSpPr>
            <a:spLocks noGrp="1"/>
          </p:cNvSpPr>
          <p:nvPr>
            <p:ph type="body" idx="2"/>
            <p:custDataLst>
              <p:tags r:id="rId2"/>
            </p:custDataLst>
          </p:nvPr>
        </p:nvSpPr>
        <p:spPr/>
        <p:txBody>
          <a:bodyPr/>
          <a:lstStyle/>
          <a:p>
            <a:r>
              <a:rPr dirty="0">
                <a:latin typeface="+mj-ea"/>
                <a:ea typeface="+mj-ea"/>
              </a:rPr>
              <a:t>02</a:t>
            </a:r>
          </a:p>
        </p:txBody>
      </p:sp>
      <p:sp>
        <p:nvSpPr>
          <p:cNvPr id="8" name="标题 7"/>
          <p:cNvSpPr>
            <a:spLocks noGrp="1"/>
          </p:cNvSpPr>
          <p:nvPr>
            <p:ph type="title" idx="1"/>
            <p:custDataLst>
              <p:tags r:id="rId3"/>
            </p:custDataLst>
          </p:nvPr>
        </p:nvSpPr>
        <p:spPr/>
        <p:txBody>
          <a:bodyPr/>
          <a:lstStyle/>
          <a:p>
            <a:r>
              <a:rPr lang="zh-CN" altLang="en-US" dirty="0"/>
              <a:t>系统设计</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3"/>
          </p:nvPr>
        </p:nvSpPr>
        <p:spPr>
          <a:xfrm>
            <a:off x="526394" y="1599741"/>
            <a:ext cx="10969200" cy="5169230"/>
          </a:xfrm>
        </p:spPr>
        <p:txBody>
          <a:bodyPr/>
          <a:lstStyle/>
          <a:p>
            <a:pPr marL="0" indent="0">
              <a:buNone/>
            </a:pPr>
            <a:r>
              <a:t>管理员用户功能模块由四部分组成：</a:t>
            </a:r>
          </a:p>
          <a:p>
            <a:pPr>
              <a:buChar char="•"/>
            </a:pPr>
            <a:r>
              <a:t>账号管理：对学生、教师和教务管</a:t>
            </a:r>
          </a:p>
          <a:p>
            <a:pPr marL="0" indent="0">
              <a:buNone/>
            </a:pPr>
            <a:r>
              <a:t>  理员进行管理，实现增删改查，并</a:t>
            </a:r>
          </a:p>
          <a:p>
            <a:pPr marL="0" indent="0">
              <a:buNone/>
            </a:pPr>
            <a:r>
              <a:t>  实现权限分配。</a:t>
            </a:r>
          </a:p>
          <a:p>
            <a:pPr>
              <a:buChar char="•"/>
            </a:pPr>
            <a:r>
              <a:t>学院及专业管理：对学院及专业进行管理，</a:t>
            </a:r>
          </a:p>
          <a:p>
            <a:pPr marL="0" indent="0">
              <a:buNone/>
            </a:pPr>
            <a:r>
              <a:t>  实现增删改查。</a:t>
            </a:r>
          </a:p>
          <a:p>
            <a:pPr>
              <a:buChar char="•"/>
            </a:pPr>
            <a:r>
              <a:t>课程类别管理：对课程类别进行管理，实现增删改查。</a:t>
            </a:r>
          </a:p>
          <a:p>
            <a:pPr>
              <a:buChar char="•"/>
            </a:pPr>
            <a:r>
              <a:t>其他功能：</a:t>
            </a:r>
            <a:r>
              <a:rPr b="1"/>
              <a:t>实现身份切换（管理员也可能同时有教务管理员身份）</a:t>
            </a:r>
          </a:p>
          <a:p>
            <a:pPr marL="0" indent="0">
              <a:buNone/>
            </a:pPr>
            <a:r>
              <a:rPr lang="zh-CN" altLang="en-US"/>
              <a:t>               </a:t>
            </a:r>
            <a:r>
              <a:t>退回登录界面</a:t>
            </a:r>
            <a:endParaRPr lang="zh-CN" altLang="en-US"/>
          </a:p>
        </p:txBody>
      </p:sp>
      <p:sp>
        <p:nvSpPr>
          <p:cNvPr id="3" name="标题 2"/>
          <p:cNvSpPr>
            <a:spLocks noGrp="1"/>
          </p:cNvSpPr>
          <p:nvPr>
            <p:ph type="title" idx="1"/>
          </p:nvPr>
        </p:nvSpPr>
        <p:spPr/>
        <p:txBody>
          <a:bodyPr/>
          <a:lstStyle/>
          <a:p>
            <a:r>
              <a:t>管理员功能模块</a:t>
            </a:r>
            <a:endParaRPr lang="zh-CN" altLang="en-US"/>
          </a:p>
        </p:txBody>
      </p:sp>
      <p:pic>
        <p:nvPicPr>
          <p:cNvPr id="5" name="E657119C-6982-421D-8BA7-E74DEB70A7D9-1" descr="upload_post_object_v2_3729301826"/>
          <p:cNvPicPr>
            <a:picLocks noChangeAspect="1"/>
          </p:cNvPicPr>
          <p:nvPr/>
        </p:nvPicPr>
        <p:blipFill>
          <a:blip r:embed="rId2"/>
          <a:stretch>
            <a:fillRect/>
          </a:stretch>
        </p:blipFill>
        <p:spPr>
          <a:xfrm>
            <a:off x="4393697" y="143333"/>
            <a:ext cx="7798281" cy="4831303"/>
          </a:xfrm>
          <a:prstGeom prst="rect">
            <a:avLst/>
          </a:prstGeom>
        </p:spPr>
      </p:pic>
      <p:pic>
        <p:nvPicPr>
          <p:cNvPr id="4" name="图片 3" descr="upload_post_object_v2_3039593124"/>
          <p:cNvPicPr>
            <a:picLocks noChangeAspect="1"/>
          </p:cNvPicPr>
          <p:nvPr/>
        </p:nvPicPr>
        <p:blipFill>
          <a:blip r:embed="rId3"/>
          <a:stretch>
            <a:fillRect/>
          </a:stretch>
        </p:blipFill>
        <p:spPr>
          <a:xfrm>
            <a:off x="0" y="6142080"/>
            <a:ext cx="12192000" cy="792268"/>
          </a:xfrm>
          <a:prstGeom prst="rect">
            <a:avLst/>
          </a:prstGeom>
          <a:ln w="12700" cmpd="sng">
            <a:noFill/>
            <a:prstDash val="solid"/>
            <a:miter lim="800000"/>
            <a:headEnd/>
            <a:tailEnd/>
          </a:ln>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jg4NTZlNDRhNzNjN2M5ZDQ4YmM5YmZiZjk5YzA2MGM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1.0"/>
</p:tagLst>
</file>

<file path=ppt/tags/tag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2.xml><?xml version="1.0" encoding="utf-8"?>
<p:tagLst xmlns:a="http://schemas.openxmlformats.org/drawingml/2006/main" xmlns:r="http://schemas.openxmlformats.org/officeDocument/2006/relationships" xmlns:p="http://schemas.openxmlformats.org/presentationml/2006/main">
  <p:tag name="KSO_WM_SLIDE_ID" val="custom20230314_1"/>
  <p:tag name="KSO_WM_TEMPLATE_SUBCATEGORY" val="29"/>
  <p:tag name="KSO_WM_TEMPLATE_MASTER_TYPE" val="0"/>
  <p:tag name="KSO_WM_TEMPLATE_COLOR_TYPE" val="0"/>
  <p:tag name="KSO_WM_SLIDE_ITEM_CNT" val="0"/>
  <p:tag name="KSO_WM_SLIDE_INDEX" val="1"/>
  <p:tag name="KSO_WM_TAG_VERSION" val="1.0"/>
  <p:tag name="KSO_WM_BEAUTIFY_FLAG" val="#wm#"/>
  <p:tag name="KSO_WM_TEMPLATE_CATEGORY" val="custom"/>
  <p:tag name="KSO_WM_TEMPLATE_INDEX" val="20230314"/>
  <p:tag name="KSO_WM_SLIDE_TYPE" val="title"/>
  <p:tag name="KSO_WM_SLIDE_SUBTYPE" val="pureTxt"/>
  <p:tag name="KSO_WM_SLIDE_LAYOUT" val="a_b_f"/>
  <p:tag name="KSO_WM_SLIDE_LAYOUT_CNT" val="1_1_1"/>
  <p:tag name="KSO_WM_SPECIAL_SOURCE" val="bdnull"/>
  <p:tag name="KSO_WM_TEMPLATE_THUMBS_INDEX" val="1、9"/>
  <p:tag name="KSO_WM_SLIDE_CONTENT_AREA" val="{&quot;left&quot;:&quot;173.7&quot;,&quot;top&quot;:&quot;78.5&quot;,&quot;width&quot;:&quot;702.55&quot;,&quot;height&quot;:&quot;350.15&quot;}"/>
</p:tagLst>
</file>

<file path=ppt/tags/tag103.xml><?xml version="1.0" encoding="utf-8"?>
<p:tagLst xmlns:a="http://schemas.openxmlformats.org/drawingml/2006/main" xmlns:r="http://schemas.openxmlformats.org/officeDocument/2006/relationships" xmlns:p="http://schemas.openxmlformats.org/presentationml/2006/main">
  <p:tag name="KSO_WM_UNIT_SUBTYPE" val="b"/>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0314_1*f*1"/>
  <p:tag name="KSO_WM_TEMPLATE_CATEGORY" val="custom"/>
  <p:tag name="KSO_WM_TEMPLATE_INDEX" val="20230314"/>
  <p:tag name="KSO_WM_UNIT_LAYERLEVEL" val="1"/>
  <p:tag name="KSO_WM_TAG_VERSION" val="1.0"/>
  <p:tag name="KSO_WM_BEAUTIFY_FLAG" val="#wm#"/>
  <p:tag name="KSO_WM_UNIT_CONTENT_GROUP_TYPE" val="contentchip"/>
  <p:tag name="KSO_WM_UNIT_PRESET_TEXT" val="汇报人：WPS"/>
</p:tagLst>
</file>

<file path=ppt/tags/tag10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custom20230314_1*b*1"/>
  <p:tag name="KSO_WM_TEMPLATE_CATEGORY" val="custom"/>
  <p:tag name="KSO_WM_TEMPLATE_INDEX" val="20230314"/>
  <p:tag name="KSO_WM_UNIT_LAYERLEVEL" val="1"/>
  <p:tag name="KSO_WM_TAG_VERSION" val="1.0"/>
  <p:tag name="KSO_WM_BEAUTIFY_FLAG" val="#wm#"/>
  <p:tag name="KSO_WM_UNIT_CONTENT_GROUP_TYPE" val="contentchip"/>
  <p:tag name="KSO_WM_UNIT_PRESET_TEXT" val="WPS,a click to unlimited possibilities"/>
</p:tagLst>
</file>

<file path=ppt/tags/tag10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314_1*a*1"/>
  <p:tag name="KSO_WM_TEMPLATE_CATEGORY" val="custom"/>
  <p:tag name="KSO_WM_TEMPLATE_INDEX" val="20230314"/>
  <p:tag name="KSO_WM_UNIT_LAYERLEVEL" val="1"/>
  <p:tag name="KSO_WM_TAG_VERSION" val="1.0"/>
  <p:tag name="KSO_WM_BEAUTIFY_FLAG" val="#wm#"/>
  <p:tag name="KSO_WM_UNIT_CONTENT_GROUP_TYPE" val="contentchip"/>
  <p:tag name="KSO_WM_UNIT_PRESET_TEXT" val="单击添加文档标题"/>
</p:tagLst>
</file>

<file path=ppt/tags/tag106.xml><?xml version="1.0" encoding="utf-8"?>
<p:tagLst xmlns:a="http://schemas.openxmlformats.org/drawingml/2006/main" xmlns:r="http://schemas.openxmlformats.org/officeDocument/2006/relationships" xmlns:p="http://schemas.openxmlformats.org/presentationml/2006/main">
  <p:tag name="KSO_WM_SLIDE_ID" val="custom20230314_4"/>
  <p:tag name="KSO_WM_TEMPLATE_SUBCATEGORY" val="29"/>
  <p:tag name="KSO_WM_TEMPLATE_MASTER_TYPE" val="0"/>
  <p:tag name="KSO_WM_TEMPLATE_COLOR_TYPE" val="0"/>
  <p:tag name="KSO_WM_SLIDE_ITEM_CNT" val="6"/>
  <p:tag name="KSO_WM_SLIDE_INDEX" val="4"/>
  <p:tag name="KSO_WM_TAG_VERSION" val="1.0"/>
  <p:tag name="KSO_WM_BEAUTIFY_FLAG" val="#wm#"/>
  <p:tag name="KSO_WM_TEMPLATE_CATEGORY" val="custom"/>
  <p:tag name="KSO_WM_TEMPLATE_INDEX" val="20230314"/>
  <p:tag name="KSO_WM_SLIDE_TYPE" val="contents"/>
  <p:tag name="KSO_WM_SLIDE_SUBTYPE" val="diag"/>
  <p:tag name="KSO_WM_SLIDE_LAYOUT" val="a_b_l"/>
  <p:tag name="KSO_WM_SLIDE_LAYOUT_CNT" val="1_1_1"/>
  <p:tag name="KSO_WM_SPECIAL_SOURCE" val="bdnull"/>
  <p:tag name="KSO_WM_DIAGRAM_GROUP_CODE" val="l1-1"/>
  <p:tag name="KSO_WM_SLIDE_DIAGTYPE" val="l"/>
</p:tagLst>
</file>

<file path=ppt/tags/tag10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custom20230314_4*b*1"/>
  <p:tag name="KSO_WM_TEMPLATE_CATEGORY" val="custom"/>
  <p:tag name="KSO_WM_TEMPLATE_INDEX" val="20230314"/>
  <p:tag name="KSO_WM_UNIT_LAYERLEVEL" val="1"/>
  <p:tag name="KSO_WM_TAG_VERSION" val="1.0"/>
  <p:tag name="KSO_WM_BEAUTIFY_FLAG" val="#wm#"/>
  <p:tag name="KSO_WM_DIAGRAM_GROUP_CODE" val="l1-1"/>
  <p:tag name="KSO_WM_UNIT_PRESET_TEXT" val="CONTENTS"/>
  <p:tag name="KSO_WM_UNIT_TEXT_FILL_FORE_SCHEMECOLOR_INDEX" val="14"/>
  <p:tag name="KSO_WM_UNIT_TEXT_FILL_TYPE" val="1"/>
  <p:tag name="KSO_WM_UNIT_USESOURCEFORMAT_APPLY" val="1"/>
</p:tagLst>
</file>

<file path=ppt/tags/tag108.xml><?xml version="1.0" encoding="utf-8"?>
<p:tagLst xmlns:a="http://schemas.openxmlformats.org/drawingml/2006/main" xmlns:r="http://schemas.openxmlformats.org/officeDocument/2006/relationships" xmlns:p="http://schemas.openxmlformats.org/presentationml/2006/main">
  <p:tag name="KSO_WM_UNIT_ISCONTENTSTITLE" val="1"/>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314_4*a*1"/>
  <p:tag name="KSO_WM_TEMPLATE_CATEGORY" val="custom"/>
  <p:tag name="KSO_WM_TEMPLATE_INDEX" val="20230314"/>
  <p:tag name="KSO_WM_UNIT_LAYERLEVEL" val="1"/>
  <p:tag name="KSO_WM_TAG_VERSION" val="1.0"/>
  <p:tag name="KSO_WM_BEAUTIFY_FLAG" val="#wm#"/>
  <p:tag name="KSO_WM_DIAGRAM_GROUP_CODE" val="l1-1"/>
  <p:tag name="KSO_WM_UNIT_PRESET_TEXT" val="目录"/>
  <p:tag name="KSO_WM_UNIT_TEXT_FILL_FORE_SCHEMECOLOR_INDEX" val="13"/>
  <p:tag name="KSO_WM_UNIT_TEXT_FILL_TYPE" val="1"/>
  <p:tag name="KSO_WM_UNIT_USESOURCEFORMAT_APPLY" val="1"/>
</p:tagLst>
</file>

<file path=ppt/tags/tag109.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0314_6*l_h_i*1_1_1"/>
  <p:tag name="KSO_WM_TEMPLATE_CATEGORY" val="custom"/>
  <p:tag name="KSO_WM_TEMPLATE_INDEX" val="20230314"/>
  <p:tag name="KSO_WM_UNIT_LAYERLEVEL" val="1_1_1"/>
  <p:tag name="KSO_WM_TAG_VERSION" val="1.0"/>
  <p:tag name="KSO_WM_DIAGRAM_GROUP_CODE" val="l1-1"/>
  <p:tag name="KSO_WM_UNIT_TYPE" val="l_h_i"/>
  <p:tag name="KSO_WM_UNIT_INDEX" val="1_1_1"/>
  <p:tag name="KSO_WM_DIAGRAM_VERSION" val="3"/>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14,&quot;transparency&quot;:0},&quot;type&quot;:1},&quot;glow&quot;:{&quot;colorType&quot;:0},&quot;line&quot;:{&quot;type&quot;:0},&quot;shadow&quot;:{&quot;brightness&quot;:-0.5,&quot;colorType&quot;:1,&quot;foreColorIndex&quot;:14,&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UNIT_USESOURCEFORMAT_APPLY" val="1"/>
</p:tagLst>
</file>

<file path=ppt/tags/tag1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1.0"/>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custom20230314_6*l_h_i*1_1_2"/>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01"/>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custom20230314_6*l_h_a*1_1_1"/>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单击添加目录标题"/>
  <p:tag name="KSO_WM_DIAGRAM_MAX_ITEMCNT" val="6"/>
  <p:tag name="KSO_WM_DIAGRAM_MIN_ITEMCNT" val="2"/>
  <p:tag name="KSO_WM_DIAGRAM_VIRTUALLY_FRAME" val="{&quot;height&quot;:449.65000000000003,&quot;width&quot;:384.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_BRIGHTNESS" val="0.15"/>
  <p:tag name="KSO_WM_UNIT_TEXT_FILL_FORE_SCHEMECOLOR_INDEX" val="13"/>
  <p:tag name="KSO_WM_UNIT_TEXT_FILL_TYPE" val="1"/>
  <p:tag name="KSO_WM_UNIT_USESOURCEFORMAT_APPLY" val="1"/>
</p:tagLst>
</file>

<file path=ppt/tags/tag112.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0314_6*l_h_i*1_2_1"/>
  <p:tag name="KSO_WM_TEMPLATE_CATEGORY" val="custom"/>
  <p:tag name="KSO_WM_TEMPLATE_INDEX" val="20230314"/>
  <p:tag name="KSO_WM_UNIT_LAYERLEVEL" val="1_1_1"/>
  <p:tag name="KSO_WM_TAG_VERSION" val="1.0"/>
  <p:tag name="KSO_WM_DIAGRAM_GROUP_CODE" val="l1-1"/>
  <p:tag name="KSO_WM_UNIT_TYPE" val="l_h_i"/>
  <p:tag name="KSO_WM_UNIT_INDEX" val="1_2_1"/>
  <p:tag name="KSO_WM_DIAGRAM_VERSION" val="3"/>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14,&quot;transparency&quot;:0},&quot;type&quot;:1},&quot;glow&quot;:{&quot;colorType&quot;:0},&quot;line&quot;:{&quot;type&quot;:0},&quot;shadow&quot;:{&quot;brightness&quot;:-0.5,&quot;colorType&quot;:1,&quot;foreColorIndex&quot;:14,&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UNIT_USESOURCEFORMAT_APPLY" val="1"/>
</p:tagLst>
</file>

<file path=ppt/tags/tag1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2"/>
  <p:tag name="KSO_WM_UNIT_ID" val="custom20230314_6*l_h_i*1_2_2"/>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02"/>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custom20230314_6*l_h_a*1_2_1"/>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单击添加目录标题"/>
  <p:tag name="KSO_WM_DIAGRAM_MAX_ITEMCNT" val="6"/>
  <p:tag name="KSO_WM_DIAGRAM_MIN_ITEMCNT" val="2"/>
  <p:tag name="KSO_WM_DIAGRAM_VIRTUALLY_FRAME" val="{&quot;height&quot;:449.65000000000003,&quot;width&quot;:384.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_BRIGHTNESS" val="0.15"/>
  <p:tag name="KSO_WM_UNIT_TEXT_FILL_FORE_SCHEMECOLOR_INDEX" val="13"/>
  <p:tag name="KSO_WM_UNIT_TEXT_FILL_TYPE" val="1"/>
  <p:tag name="KSO_WM_UNIT_USESOURCEFORMAT_APPLY" val="1"/>
</p:tagLst>
</file>

<file path=ppt/tags/tag115.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0314_6*l_h_i*1_3_1"/>
  <p:tag name="KSO_WM_TEMPLATE_CATEGORY" val="custom"/>
  <p:tag name="KSO_WM_TEMPLATE_INDEX" val="20230314"/>
  <p:tag name="KSO_WM_UNIT_LAYERLEVEL" val="1_1_1"/>
  <p:tag name="KSO_WM_TAG_VERSION" val="1.0"/>
  <p:tag name="KSO_WM_DIAGRAM_GROUP_CODE" val="l1-1"/>
  <p:tag name="KSO_WM_UNIT_TYPE" val="l_h_i"/>
  <p:tag name="KSO_WM_UNIT_INDEX" val="1_3_1"/>
  <p:tag name="KSO_WM_DIAGRAM_VERSION" val="3"/>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14,&quot;transparency&quot;:0},&quot;type&quot;:1},&quot;glow&quot;:{&quot;colorType&quot;:0},&quot;line&quot;:{&quot;type&quot;:0},&quot;shadow&quot;:{&quot;brightness&quot;:-0.5,&quot;colorType&quot;:1,&quot;foreColorIndex&quot;:14,&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UNIT_USESOURCEFORMAT_APPLY" val="1"/>
</p:tagLst>
</file>

<file path=ppt/tags/tag1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2"/>
  <p:tag name="KSO_WM_UNIT_ID" val="custom20230314_6*l_h_i*1_3_2"/>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03"/>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custom20230314_6*l_h_a*1_3_1"/>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单击添加目录标题"/>
  <p:tag name="KSO_WM_DIAGRAM_MAX_ITEMCNT" val="6"/>
  <p:tag name="KSO_WM_DIAGRAM_MIN_ITEMCNT" val="2"/>
  <p:tag name="KSO_WM_DIAGRAM_VIRTUALLY_FRAME" val="{&quot;height&quot;:449.65000000000003,&quot;width&quot;:384.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_BRIGHTNESS" val="0.15"/>
  <p:tag name="KSO_WM_UNIT_TEXT_FILL_FORE_SCHEMECOLOR_INDEX" val="13"/>
  <p:tag name="KSO_WM_UNIT_TEXT_FILL_TYPE" val="1"/>
  <p:tag name="KSO_WM_UNIT_USESOURCEFORMAT_APPLY" val="1"/>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0314_6*l_h_i*1_4_1"/>
  <p:tag name="KSO_WM_TEMPLATE_CATEGORY" val="custom"/>
  <p:tag name="KSO_WM_TEMPLATE_INDEX" val="20230314"/>
  <p:tag name="KSO_WM_UNIT_LAYERLEVEL" val="1_1_1"/>
  <p:tag name="KSO_WM_TAG_VERSION" val="1.0"/>
  <p:tag name="KSO_WM_DIAGRAM_GROUP_CODE" val="l1-1"/>
  <p:tag name="KSO_WM_UNIT_TYPE" val="l_h_i"/>
  <p:tag name="KSO_WM_UNIT_INDEX" val="1_4_1"/>
  <p:tag name="KSO_WM_DIAGRAM_VERSION" val="3"/>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14,&quot;transparency&quot;:0},&quot;type&quot;:1},&quot;glow&quot;:{&quot;colorType&quot;:0},&quot;line&quot;:{&quot;type&quot;:0},&quot;shadow&quot;:{&quot;brightness&quot;:-0.5,&quot;colorType&quot;:1,&quot;foreColorIndex&quot;:14,&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UNIT_USESOURCEFORMAT_APPLY" val="1"/>
</p:tagLst>
</file>

<file path=ppt/tags/tag1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2"/>
  <p:tag name="KSO_WM_UNIT_ID" val="custom20230314_6*l_h_i*1_4_2"/>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04"/>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1.0"/>
</p:tagLst>
</file>

<file path=ppt/tags/tag12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custom20230314_6*l_h_a*1_4_1"/>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单击添加目录标题"/>
  <p:tag name="KSO_WM_DIAGRAM_MAX_ITEMCNT" val="6"/>
  <p:tag name="KSO_WM_DIAGRAM_MIN_ITEMCNT" val="2"/>
  <p:tag name="KSO_WM_DIAGRAM_VIRTUALLY_FRAME" val="{&quot;height&quot;:449.65000000000003,&quot;width&quot;:384.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_BRIGHTNESS" val="0.15"/>
  <p:tag name="KSO_WM_UNIT_TEXT_FILL_FORE_SCHEMECOLOR_INDEX" val="13"/>
  <p:tag name="KSO_WM_UNIT_TEXT_FILL_TYPE" val="1"/>
  <p:tag name="KSO_WM_UNIT_USESOURCEFORMAT_APPLY" val="1"/>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0314_6*l_h_i*1_5_1"/>
  <p:tag name="KSO_WM_TEMPLATE_CATEGORY" val="custom"/>
  <p:tag name="KSO_WM_TEMPLATE_INDEX" val="20230314"/>
  <p:tag name="KSO_WM_UNIT_LAYERLEVEL" val="1_1_1"/>
  <p:tag name="KSO_WM_TAG_VERSION" val="1.0"/>
  <p:tag name="KSO_WM_DIAGRAM_GROUP_CODE" val="l1-1"/>
  <p:tag name="KSO_WM_UNIT_TYPE" val="l_h_i"/>
  <p:tag name="KSO_WM_UNIT_INDEX" val="1_5_1"/>
  <p:tag name="KSO_WM_DIAGRAM_VERSION" val="3"/>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14,&quot;transparency&quot;:0},&quot;type&quot;:1},&quot;glow&quot;:{&quot;colorType&quot;:0},&quot;line&quot;:{&quot;type&quot;:0},&quot;shadow&quot;:{&quot;brightness&quot;:-0.5,&quot;colorType&quot;:1,&quot;foreColorIndex&quot;:14,&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UNIT_USESOURCEFORMAT_APPLY" val="1"/>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5_2"/>
  <p:tag name="KSO_WM_UNIT_ID" val="custom20230314_6*l_h_i*1_5_2"/>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05"/>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5_1"/>
  <p:tag name="KSO_WM_UNIT_ID" val="custom20230314_6*l_h_a*1_5_1"/>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单击添加目录标题"/>
  <p:tag name="KSO_WM_DIAGRAM_MAX_ITEMCNT" val="6"/>
  <p:tag name="KSO_WM_DIAGRAM_MIN_ITEMCNT" val="2"/>
  <p:tag name="KSO_WM_DIAGRAM_VIRTUALLY_FRAME" val="{&quot;height&quot;:449.65000000000003,&quot;width&quot;:384.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_BRIGHTNESS" val="0.15"/>
  <p:tag name="KSO_WM_UNIT_TEXT_FILL_FORE_SCHEMECOLOR_INDEX" val="13"/>
  <p:tag name="KSO_WM_UNIT_TEXT_FILL_TYPE" val="1"/>
  <p:tag name="KSO_WM_UNIT_USESOURCEFORMAT_APPLY" val="1"/>
</p:tagLst>
</file>

<file path=ppt/tags/tag12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0314_6*l_h_i*1_6_1"/>
  <p:tag name="KSO_WM_TEMPLATE_CATEGORY" val="custom"/>
  <p:tag name="KSO_WM_TEMPLATE_INDEX" val="20230314"/>
  <p:tag name="KSO_WM_UNIT_LAYERLEVEL" val="1_1_1"/>
  <p:tag name="KSO_WM_TAG_VERSION" val="1.0"/>
  <p:tag name="KSO_WM_DIAGRAM_GROUP_CODE" val="l1-1"/>
  <p:tag name="KSO_WM_UNIT_TYPE" val="l_h_i"/>
  <p:tag name="KSO_WM_UNIT_INDEX" val="1_6_1"/>
  <p:tag name="KSO_WM_DIAGRAM_VERSION" val="3"/>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14,&quot;transparency&quot;:0},&quot;type&quot;:1},&quot;glow&quot;:{&quot;colorType&quot;:0},&quot;line&quot;:{&quot;type&quot;:0},&quot;shadow&quot;:{&quot;brightness&quot;:-0.5,&quot;colorType&quot;:1,&quot;foreColorIndex&quot;:14,&quot;transparency&quot;:0.69999998807907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UNIT_USESOURCEFORMAT_APPLY" val="1"/>
</p:tagLst>
</file>

<file path=ppt/tags/tag1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6_2"/>
  <p:tag name="KSO_WM_UNIT_ID" val="custom20230314_6*l_h_i*1_6_2"/>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06"/>
  <p:tag name="KSO_WM_DIAGRAM_MAX_ITEMCNT" val="6"/>
  <p:tag name="KSO_WM_DIAGRAM_MIN_ITEMCNT" val="2"/>
  <p:tag name="KSO_WM_DIAGRAM_VIRTUALLY_FRAME" val="{&quot;height&quot;:449.65000000000003,&quot;width&quot;:384.9}"/>
  <p:tag name="KSO_WM_DIAGRAM_COLOR_MATCH_VALUE" val="{&quot;shape&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6_1"/>
  <p:tag name="KSO_WM_UNIT_ID" val="custom20230314_6*l_h_a*1_6_1"/>
  <p:tag name="KSO_WM_TEMPLATE_CATEGORY" val="custom"/>
  <p:tag name="KSO_WM_TEMPLATE_INDEX" val="20230314"/>
  <p:tag name="KSO_WM_UNIT_LAYERLEVEL" val="1_1_1"/>
  <p:tag name="KSO_WM_TAG_VERSION" val="1.0"/>
  <p:tag name="KSO_WM_BEAUTIFY_FLAG" val="#wm#"/>
  <p:tag name="KSO_WM_DIAGRAM_GROUP_CODE" val="l1-1"/>
  <p:tag name="KSO_WM_DIAGRAM_VERSION" val="3"/>
  <p:tag name="KSO_WM_UNIT_PRESET_TEXT" val="单击添加目录标题"/>
  <p:tag name="KSO_WM_DIAGRAM_MAX_ITEMCNT" val="6"/>
  <p:tag name="KSO_WM_DIAGRAM_MIN_ITEMCNT" val="2"/>
  <p:tag name="KSO_WM_DIAGRAM_VIRTUALLY_FRAME" val="{&quot;height&quot;:449.65000000000003,&quot;width&quot;:384.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_BRIGHTNESS" val="0.15"/>
  <p:tag name="KSO_WM_UNIT_TEXT_FILL_FORE_SCHEMECOLOR_INDEX" val="13"/>
  <p:tag name="KSO_WM_UNIT_TEXT_FILL_TYPE" val="1"/>
  <p:tag name="KSO_WM_UNIT_USESOURCEFORMAT_APPLY" val="1"/>
</p:tagLst>
</file>

<file path=ppt/tags/tag127.xml><?xml version="1.0" encoding="utf-8"?>
<p:tagLst xmlns:a="http://schemas.openxmlformats.org/drawingml/2006/main" xmlns:r="http://schemas.openxmlformats.org/officeDocument/2006/relationships" xmlns:p="http://schemas.openxmlformats.org/presentationml/2006/main">
  <p:tag name="KSO_WM_SLIDE_ID" val="custom20230314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314"/>
  <p:tag name="KSO_WM_SLIDE_TYPE" val="sectionTitle"/>
  <p:tag name="KSO_WM_SLIDE_SUBTYPE" val="pureTxt"/>
  <p:tag name="KSO_WM_SLIDE_LAYOUT" val="a_e"/>
  <p:tag name="KSO_WM_SLIDE_LAYOUT_CNT" val="1_1"/>
  <p:tag name="KSO_WM_SPECIAL_SOURCE" val="bdnull"/>
  <p:tag name="KSO_WM_SLIDE_CONTENT_AREA" val="{&quot;left&quot;:&quot;504.35&quot;,&quot;top&quot;:&quot;139.2&quot;,&quot;width&quot;:&quot;435.7&quot;,&quot;height&quot;:&quot;210&quot;}"/>
</p:tagLst>
</file>

<file path=ppt/tags/tag128.xml><?xml version="1.0" encoding="utf-8"?>
<p:tagLst xmlns:a="http://schemas.openxmlformats.org/drawingml/2006/main" xmlns:r="http://schemas.openxmlformats.org/officeDocument/2006/relationships" xmlns:p="http://schemas.openxmlformats.org/presentationml/2006/main">
  <p:tag name="KSO_WM_UNIT_NOCLEAR" val="0"/>
  <p:tag name="KSO_WM_UNIT_VALUE" val="6"/>
  <p:tag name="KSO_WM_UNIT_HIGHLIGHT" val="0"/>
  <p:tag name="KSO_WM_UNIT_COMPATIBLE" val="1"/>
  <p:tag name="KSO_WM_UNIT_DIAGRAM_ISNUMVISUAL" val="0"/>
  <p:tag name="KSO_WM_UNIT_DIAGRAM_ISREFERUNIT" val="0"/>
  <p:tag name="KSO_WM_UNIT_TYPE" val="e"/>
  <p:tag name="KSO_WM_UNIT_INDEX" val="1"/>
  <p:tag name="KSO_WM_UNIT_ID" val="custom20230314_7*e*1"/>
  <p:tag name="KSO_WM_TEMPLATE_CATEGORY" val="custom"/>
  <p:tag name="KSO_WM_TEMPLATE_INDEX" val="20230314"/>
  <p:tag name="KSO_WM_UNIT_LAYERLEVEL" val="1"/>
  <p:tag name="KSO_WM_TAG_VERSION" val="1.0"/>
  <p:tag name="KSO_WM_BEAUTIFY_FLAG" val="#wm#"/>
  <p:tag name="KSO_WM_UNIT_PRESET_TEXT" val="01"/>
</p:tagLst>
</file>

<file path=ppt/tags/tag12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314_7*a*1"/>
  <p:tag name="KSO_WM_TEMPLATE_CATEGORY" val="custom"/>
  <p:tag name="KSO_WM_TEMPLATE_INDEX" val="20230314"/>
  <p:tag name="KSO_WM_UNIT_LAYERLEVEL" val="1"/>
  <p:tag name="KSO_WM_TAG_VERSION" val="1.0"/>
  <p:tag name="KSO_WM_BEAUTIFY_FLAG" val="#wm#"/>
  <p:tag name="KSO_WM_UNIT_CONTENT_GROUP_TYPE" val="contentchip"/>
  <p:tag name="KSO_WM_UNIT_PRESET_TEXT" val="添加章节标题"/>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4"/>
  <p:tag name="KSO_WM_UNIT_ID" val="_1*i*4"/>
  <p:tag name="KSO_WM_UNIT_LAYERLEVEL" val="1"/>
  <p:tag name="KSO_WM_TAG_VERSION" val="1.0"/>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MASTER_TYPE" val="0"/>
  <p:tag name="KSO_WM_TEMPLATE_COLOR_TYPE" val="0"/>
  <p:tag name="KSO_WM_SLIDE_TYPE" val="text"/>
  <p:tag name="KSO_WM_SLIDE_SUBTYPE" val="picTxt"/>
  <p:tag name="KSO_WM_SLIDE_SIZE" val="820*318"/>
  <p:tag name="KSO_WM_SLIDE_POSITION" val="60*134"/>
  <p:tag name="KSO_WM_SLIDE_LAYOUT" val="a_d_f"/>
  <p:tag name="KSO_WM_SLIDE_LAYOUT_CNT" val="1_1_2"/>
  <p:tag name="KSO_WM_TEMPLATE_INDEX" val="20231236"/>
  <p:tag name="KSO_WM_TEMPLATE_SUBCATEGORY" val="0"/>
  <p:tag name="KSO_WM_SLIDE_INDEX" val="1"/>
  <p:tag name="KSO_WM_TAG_VERSION" val="3.0"/>
  <p:tag name="KSO_WM_SLIDE_ID" val="custom20231236_1"/>
  <p:tag name="KSO_WM_SLIDE_ITEM_CNT" val="0"/>
</p:tagLst>
</file>

<file path=ppt/tags/tag13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TEMPLATE_CATEGORY" val="custom"/>
  <p:tag name="KSO_WM_UNIT_LAYERLEVEL" val="1"/>
  <p:tag name="KSO_WM_TAG_VERSION" val="3.0"/>
  <p:tag name="KSO_WM_BEAUTIFY_FLAG" val="#wm#"/>
  <p:tag name="KSO_WM_TEMPLATE_INDEX" val="20231236"/>
  <p:tag name="KSO_WM_UNIT_ID" val="custom20231236_1*a*1"/>
  <p:tag name="KSO_WM_UNIT_PRESET_TEXT" val="单击此处添加标题"/>
</p:tagLst>
</file>

<file path=ppt/tags/tag1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custom20231236_1*i*1"/>
  <p:tag name="KSO_WM_TEMPLATE_CATEGORY" val="custom"/>
  <p:tag name="KSO_WM_TEMPLATE_INDEX" val="20231236"/>
  <p:tag name="KSO_WM_UNIT_LAYERLEVEL" val="1"/>
  <p:tag name="KSO_WM_TAG_VERSION" val="3.0"/>
  <p:tag name="KSO_WM_BEAUTIFY_FLAG" val="#wm#"/>
</p:tagLst>
</file>

<file path=ppt/tags/tag133.xml><?xml version="1.0" encoding="utf-8"?>
<p:tagLst xmlns:a="http://schemas.openxmlformats.org/drawingml/2006/main" xmlns:r="http://schemas.openxmlformats.org/officeDocument/2006/relationships" xmlns:p="http://schemas.openxmlformats.org/presentationml/2006/main">
  <p:tag name="KSO_WM_BEAUTIFY_FLAG" val="#wm#"/>
  <p:tag name="KSO_WM_UNIT_VALUE" val="1059*1604"/>
  <p:tag name="KSO_WM_UNIT_HIGHLIGHT" val="0"/>
  <p:tag name="KSO_WM_UNIT_COMPATIBLE" val="0"/>
  <p:tag name="KSO_WM_UNIT_DIAGRAM_ISNUMVISUAL" val="0"/>
  <p:tag name="KSO_WM_UNIT_DIAGRAM_ISREFERUNIT" val="0"/>
  <p:tag name="KSO_WM_UNIT_TYPE" val="d"/>
  <p:tag name="KSO_WM_UNIT_INDEX" val="1"/>
  <p:tag name="KSO_WM_UNIT_ID" val="custom20231236_1*d*1"/>
  <p:tag name="KSO_WM_TEMPLATE_CATEGORY" val="custom"/>
  <p:tag name="KSO_WM_TEMPLATE_INDEX" val="20231236"/>
  <p:tag name="KSO_WM_UNIT_LAYERLEVEL" val="1"/>
  <p:tag name="KSO_WM_TAG_VERSION" val="3.0"/>
</p:tagLst>
</file>

<file path=ppt/tags/tag134.xml><?xml version="1.0" encoding="utf-8"?>
<p:tagLst xmlns:a="http://schemas.openxmlformats.org/drawingml/2006/main" xmlns:r="http://schemas.openxmlformats.org/officeDocument/2006/relationships" xmlns:p="http://schemas.openxmlformats.org/presentationml/2006/main">
  <p:tag name="KSO_WM_SLIDE_ID" val="custom20230314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314"/>
  <p:tag name="KSO_WM_SLIDE_TYPE" val="sectionTitle"/>
  <p:tag name="KSO_WM_SLIDE_SUBTYPE" val="pureTxt"/>
  <p:tag name="KSO_WM_SLIDE_LAYOUT" val="a_e"/>
  <p:tag name="KSO_WM_SLIDE_LAYOUT_CNT" val="1_1"/>
  <p:tag name="KSO_WM_SPECIAL_SOURCE" val="bdnull"/>
  <p:tag name="KSO_WM_SLIDE_CONTENT_AREA" val="{&quot;left&quot;:&quot;504.35&quot;,&quot;top&quot;:&quot;139.2&quot;,&quot;width&quot;:&quot;435.7&quot;,&quot;height&quot;:&quot;210&quot;}"/>
</p:tagLst>
</file>

<file path=ppt/tags/tag135.xml><?xml version="1.0" encoding="utf-8"?>
<p:tagLst xmlns:a="http://schemas.openxmlformats.org/drawingml/2006/main" xmlns:r="http://schemas.openxmlformats.org/officeDocument/2006/relationships" xmlns:p="http://schemas.openxmlformats.org/presentationml/2006/main">
  <p:tag name="KSO_WM_UNIT_NOCLEAR" val="0"/>
  <p:tag name="KSO_WM_UNIT_VALUE" val="6"/>
  <p:tag name="KSO_WM_UNIT_HIGHLIGHT" val="0"/>
  <p:tag name="KSO_WM_UNIT_COMPATIBLE" val="1"/>
  <p:tag name="KSO_WM_UNIT_DIAGRAM_ISNUMVISUAL" val="0"/>
  <p:tag name="KSO_WM_UNIT_DIAGRAM_ISREFERUNIT" val="0"/>
  <p:tag name="KSO_WM_UNIT_TYPE" val="e"/>
  <p:tag name="KSO_WM_UNIT_INDEX" val="1"/>
  <p:tag name="KSO_WM_UNIT_ID" val="custom20230314_7*e*1"/>
  <p:tag name="KSO_WM_TEMPLATE_CATEGORY" val="custom"/>
  <p:tag name="KSO_WM_TEMPLATE_INDEX" val="20230314"/>
  <p:tag name="KSO_WM_UNIT_LAYERLEVEL" val="1"/>
  <p:tag name="KSO_WM_TAG_VERSION" val="1.0"/>
  <p:tag name="KSO_WM_BEAUTIFY_FLAG" val="#wm#"/>
  <p:tag name="KSO_WM_UNIT_PRESET_TEXT" val="01"/>
</p:tagLst>
</file>

<file path=ppt/tags/tag13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314_7*a*1"/>
  <p:tag name="KSO_WM_TEMPLATE_CATEGORY" val="custom"/>
  <p:tag name="KSO_WM_TEMPLATE_INDEX" val="20230314"/>
  <p:tag name="KSO_WM_UNIT_LAYERLEVEL" val="1"/>
  <p:tag name="KSO_WM_TAG_VERSION" val="1.0"/>
  <p:tag name="KSO_WM_BEAUTIFY_FLAG" val="#wm#"/>
  <p:tag name="KSO_WM_UNIT_CONTENT_GROUP_TYPE" val="contentchip"/>
  <p:tag name="KSO_WM_UNIT_PRESET_TEXT" val="添加章节标题"/>
</p:tagLst>
</file>

<file path=ppt/tags/tag137.xml><?xml version="1.0" encoding="utf-8"?>
<p:tagLst xmlns:a="http://schemas.openxmlformats.org/drawingml/2006/main" xmlns:r="http://schemas.openxmlformats.org/officeDocument/2006/relationships" xmlns:p="http://schemas.openxmlformats.org/presentationml/2006/main">
  <p:tag name="KSO_WM_SLIDE_ID" val="custom20230314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314"/>
  <p:tag name="KSO_WM_SLIDE_TYPE" val="sectionTitle"/>
  <p:tag name="KSO_WM_SLIDE_SUBTYPE" val="pureTxt"/>
  <p:tag name="KSO_WM_SLIDE_LAYOUT" val="a_e"/>
  <p:tag name="KSO_WM_SLIDE_LAYOUT_CNT" val="1_1"/>
  <p:tag name="KSO_WM_SPECIAL_SOURCE" val="bdnull"/>
  <p:tag name="KSO_WM_SLIDE_CONTENT_AREA" val="{&quot;left&quot;:&quot;504.35&quot;,&quot;top&quot;:&quot;139.2&quot;,&quot;width&quot;:&quot;435.7&quot;,&quot;height&quot;:&quot;210&quot;}"/>
</p:tagLst>
</file>

<file path=ppt/tags/tag138.xml><?xml version="1.0" encoding="utf-8"?>
<p:tagLst xmlns:a="http://schemas.openxmlformats.org/drawingml/2006/main" xmlns:r="http://schemas.openxmlformats.org/officeDocument/2006/relationships" xmlns:p="http://schemas.openxmlformats.org/presentationml/2006/main">
  <p:tag name="KSO_WM_UNIT_NOCLEAR" val="0"/>
  <p:tag name="KSO_WM_UNIT_VALUE" val="6"/>
  <p:tag name="KSO_WM_UNIT_HIGHLIGHT" val="0"/>
  <p:tag name="KSO_WM_UNIT_COMPATIBLE" val="1"/>
  <p:tag name="KSO_WM_UNIT_DIAGRAM_ISNUMVISUAL" val="0"/>
  <p:tag name="KSO_WM_UNIT_DIAGRAM_ISREFERUNIT" val="0"/>
  <p:tag name="KSO_WM_UNIT_TYPE" val="e"/>
  <p:tag name="KSO_WM_UNIT_INDEX" val="1"/>
  <p:tag name="KSO_WM_UNIT_ID" val="custom20230314_7*e*1"/>
  <p:tag name="KSO_WM_TEMPLATE_CATEGORY" val="custom"/>
  <p:tag name="KSO_WM_TEMPLATE_INDEX" val="20230314"/>
  <p:tag name="KSO_WM_UNIT_LAYERLEVEL" val="1"/>
  <p:tag name="KSO_WM_TAG_VERSION" val="1.0"/>
  <p:tag name="KSO_WM_BEAUTIFY_FLAG" val="#wm#"/>
  <p:tag name="KSO_WM_UNIT_PRESET_TEXT" val="01"/>
</p:tagLst>
</file>

<file path=ppt/tags/tag13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314_7*a*1"/>
  <p:tag name="KSO_WM_TEMPLATE_CATEGORY" val="custom"/>
  <p:tag name="KSO_WM_TEMPLATE_INDEX" val="20230314"/>
  <p:tag name="KSO_WM_UNIT_LAYERLEVEL" val="1"/>
  <p:tag name="KSO_WM_TAG_VERSION" val="1.0"/>
  <p:tag name="KSO_WM_BEAUTIFY_FLAG" val="#wm#"/>
  <p:tag name="KSO_WM_UNIT_CONTENT_GROUP_TYPE" val="contentchip"/>
  <p:tag name="KSO_WM_UNIT_PRESET_TEXT" val="添加章节标题"/>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5"/>
  <p:tag name="KSO_WM_UNIT_ID" val="_1*i*5"/>
  <p:tag name="KSO_WM_UNIT_LAYERLEVEL" val="1"/>
  <p:tag name="KSO_WM_TAG_VERSION" val="1.0"/>
</p:tagLst>
</file>

<file path=ppt/tags/tag140.xml><?xml version="1.0" encoding="utf-8"?>
<p:tagLst xmlns:a="http://schemas.openxmlformats.org/drawingml/2006/main" xmlns:r="http://schemas.openxmlformats.org/officeDocument/2006/relationships" xmlns:p="http://schemas.openxmlformats.org/presentationml/2006/main">
  <p:tag name="KSO_WM_SLIDE_ID" val="custom20230314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314"/>
  <p:tag name="KSO_WM_SLIDE_TYPE" val="sectionTitle"/>
  <p:tag name="KSO_WM_SLIDE_SUBTYPE" val="pureTxt"/>
  <p:tag name="KSO_WM_SLIDE_LAYOUT" val="a_e"/>
  <p:tag name="KSO_WM_SLIDE_LAYOUT_CNT" val="1_1"/>
  <p:tag name="KSO_WM_SPECIAL_SOURCE" val="bdnull"/>
  <p:tag name="KSO_WM_SLIDE_CONTENT_AREA" val="{&quot;left&quot;:&quot;504.35&quot;,&quot;top&quot;:&quot;139.2&quot;,&quot;width&quot;:&quot;435.7&quot;,&quot;height&quot;:&quot;210&quot;}"/>
</p:tagLst>
</file>

<file path=ppt/tags/tag141.xml><?xml version="1.0" encoding="utf-8"?>
<p:tagLst xmlns:a="http://schemas.openxmlformats.org/drawingml/2006/main" xmlns:r="http://schemas.openxmlformats.org/officeDocument/2006/relationships" xmlns:p="http://schemas.openxmlformats.org/presentationml/2006/main">
  <p:tag name="KSO_WM_UNIT_NOCLEAR" val="0"/>
  <p:tag name="KSO_WM_UNIT_VALUE" val="6"/>
  <p:tag name="KSO_WM_UNIT_HIGHLIGHT" val="0"/>
  <p:tag name="KSO_WM_UNIT_COMPATIBLE" val="1"/>
  <p:tag name="KSO_WM_UNIT_DIAGRAM_ISNUMVISUAL" val="0"/>
  <p:tag name="KSO_WM_UNIT_DIAGRAM_ISREFERUNIT" val="0"/>
  <p:tag name="KSO_WM_UNIT_TYPE" val="e"/>
  <p:tag name="KSO_WM_UNIT_INDEX" val="1"/>
  <p:tag name="KSO_WM_UNIT_ID" val="custom20230314_7*e*1"/>
  <p:tag name="KSO_WM_TEMPLATE_CATEGORY" val="custom"/>
  <p:tag name="KSO_WM_TEMPLATE_INDEX" val="20230314"/>
  <p:tag name="KSO_WM_UNIT_LAYERLEVEL" val="1"/>
  <p:tag name="KSO_WM_TAG_VERSION" val="1.0"/>
  <p:tag name="KSO_WM_BEAUTIFY_FLAG" val="#wm#"/>
  <p:tag name="KSO_WM_UNIT_PRESET_TEXT" val="01"/>
</p:tagLst>
</file>

<file path=ppt/tags/tag14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314_7*a*1"/>
  <p:tag name="KSO_WM_TEMPLATE_CATEGORY" val="custom"/>
  <p:tag name="KSO_WM_TEMPLATE_INDEX" val="20230314"/>
  <p:tag name="KSO_WM_UNIT_LAYERLEVEL" val="1"/>
  <p:tag name="KSO_WM_TAG_VERSION" val="1.0"/>
  <p:tag name="KSO_WM_BEAUTIFY_FLAG" val="#wm#"/>
  <p:tag name="KSO_WM_UNIT_CONTENT_GROUP_TYPE" val="contentchip"/>
  <p:tag name="KSO_WM_UNIT_PRESET_TEXT" val="添加章节标题"/>
</p:tagLst>
</file>

<file path=ppt/tags/tag143.xml><?xml version="1.0" encoding="utf-8"?>
<p:tagLst xmlns:a="http://schemas.openxmlformats.org/drawingml/2006/main" xmlns:r="http://schemas.openxmlformats.org/officeDocument/2006/relationships" xmlns:p="http://schemas.openxmlformats.org/presentationml/2006/main">
  <p:tag name="KSO_WM_SLIDE_ID" val="custom20230314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314"/>
  <p:tag name="KSO_WM_SLIDE_TYPE" val="sectionTitle"/>
  <p:tag name="KSO_WM_SLIDE_SUBTYPE" val="pureTxt"/>
  <p:tag name="KSO_WM_SLIDE_LAYOUT" val="a_e"/>
  <p:tag name="KSO_WM_SLIDE_LAYOUT_CNT" val="1_1"/>
  <p:tag name="KSO_WM_SPECIAL_SOURCE" val="bdnull"/>
  <p:tag name="KSO_WM_SLIDE_CONTENT_AREA" val="{&quot;left&quot;:&quot;504.35&quot;,&quot;top&quot;:&quot;139.2&quot;,&quot;width&quot;:&quot;435.7&quot;,&quot;height&quot;:&quot;210&quot;}"/>
</p:tagLst>
</file>

<file path=ppt/tags/tag144.xml><?xml version="1.0" encoding="utf-8"?>
<p:tagLst xmlns:a="http://schemas.openxmlformats.org/drawingml/2006/main" xmlns:r="http://schemas.openxmlformats.org/officeDocument/2006/relationships" xmlns:p="http://schemas.openxmlformats.org/presentationml/2006/main">
  <p:tag name="KSO_WM_UNIT_NOCLEAR" val="0"/>
  <p:tag name="KSO_WM_UNIT_VALUE" val="6"/>
  <p:tag name="KSO_WM_UNIT_HIGHLIGHT" val="0"/>
  <p:tag name="KSO_WM_UNIT_COMPATIBLE" val="1"/>
  <p:tag name="KSO_WM_UNIT_DIAGRAM_ISNUMVISUAL" val="0"/>
  <p:tag name="KSO_WM_UNIT_DIAGRAM_ISREFERUNIT" val="0"/>
  <p:tag name="KSO_WM_UNIT_TYPE" val="e"/>
  <p:tag name="KSO_WM_UNIT_INDEX" val="1"/>
  <p:tag name="KSO_WM_UNIT_ID" val="custom20230314_7*e*1"/>
  <p:tag name="KSO_WM_TEMPLATE_CATEGORY" val="custom"/>
  <p:tag name="KSO_WM_TEMPLATE_INDEX" val="20230314"/>
  <p:tag name="KSO_WM_UNIT_LAYERLEVEL" val="1"/>
  <p:tag name="KSO_WM_TAG_VERSION" val="1.0"/>
  <p:tag name="KSO_WM_BEAUTIFY_FLAG" val="#wm#"/>
  <p:tag name="KSO_WM_UNIT_PRESET_TEXT" val="01"/>
</p:tagLst>
</file>

<file path=ppt/tags/tag14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314_7*a*1"/>
  <p:tag name="KSO_WM_TEMPLATE_CATEGORY" val="custom"/>
  <p:tag name="KSO_WM_TEMPLATE_INDEX" val="20230314"/>
  <p:tag name="KSO_WM_UNIT_LAYERLEVEL" val="1"/>
  <p:tag name="KSO_WM_TAG_VERSION" val="1.0"/>
  <p:tag name="KSO_WM_BEAUTIFY_FLAG" val="#wm#"/>
  <p:tag name="KSO_WM_UNIT_CONTENT_GROUP_TYPE" val="contentchip"/>
  <p:tag name="KSO_WM_UNIT_PRESET_TEXT" val="添加章节标题"/>
</p:tagLst>
</file>

<file path=ppt/tags/tag146.xml><?xml version="1.0" encoding="utf-8"?>
<p:tagLst xmlns:a="http://schemas.openxmlformats.org/drawingml/2006/main" xmlns:r="http://schemas.openxmlformats.org/officeDocument/2006/relationships" xmlns:p="http://schemas.openxmlformats.org/presentationml/2006/main">
  <p:tag name="KSO_WM_SLIDE_ID" val="custom20230314_7"/>
  <p:tag name="KSO_WM_TEMPLATE_SUBCATEGORY" val="29"/>
  <p:tag name="KSO_WM_TEMPLATE_MASTER_TYPE" val="0"/>
  <p:tag name="KSO_WM_TEMPLATE_COLOR_TYPE" val="0"/>
  <p:tag name="KSO_WM_SLIDE_ITEM_CNT" val="0"/>
  <p:tag name="KSO_WM_SLIDE_INDEX" val="7"/>
  <p:tag name="KSO_WM_TAG_VERSION" val="1.0"/>
  <p:tag name="KSO_WM_BEAUTIFY_FLAG" val="#wm#"/>
  <p:tag name="KSO_WM_TEMPLATE_CATEGORY" val="custom"/>
  <p:tag name="KSO_WM_TEMPLATE_INDEX" val="20230314"/>
  <p:tag name="KSO_WM_SLIDE_TYPE" val="sectionTitle"/>
  <p:tag name="KSO_WM_SLIDE_SUBTYPE" val="pureTxt"/>
  <p:tag name="KSO_WM_SLIDE_LAYOUT" val="a_e"/>
  <p:tag name="KSO_WM_SLIDE_LAYOUT_CNT" val="1_1"/>
  <p:tag name="KSO_WM_SPECIAL_SOURCE" val="bdnull"/>
  <p:tag name="KSO_WM_SLIDE_CONTENT_AREA" val="{&quot;left&quot;:&quot;504.35&quot;,&quot;top&quot;:&quot;139.2&quot;,&quot;width&quot;:&quot;435.7&quot;,&quot;height&quot;:&quot;210&quot;}"/>
</p:tagLst>
</file>

<file path=ppt/tags/tag147.xml><?xml version="1.0" encoding="utf-8"?>
<p:tagLst xmlns:a="http://schemas.openxmlformats.org/drawingml/2006/main" xmlns:r="http://schemas.openxmlformats.org/officeDocument/2006/relationships" xmlns:p="http://schemas.openxmlformats.org/presentationml/2006/main">
  <p:tag name="KSO_WM_UNIT_NOCLEAR" val="0"/>
  <p:tag name="KSO_WM_UNIT_VALUE" val="6"/>
  <p:tag name="KSO_WM_UNIT_HIGHLIGHT" val="0"/>
  <p:tag name="KSO_WM_UNIT_COMPATIBLE" val="1"/>
  <p:tag name="KSO_WM_UNIT_DIAGRAM_ISNUMVISUAL" val="0"/>
  <p:tag name="KSO_WM_UNIT_DIAGRAM_ISREFERUNIT" val="0"/>
  <p:tag name="KSO_WM_UNIT_TYPE" val="e"/>
  <p:tag name="KSO_WM_UNIT_INDEX" val="1"/>
  <p:tag name="KSO_WM_UNIT_ID" val="custom20230314_7*e*1"/>
  <p:tag name="KSO_WM_TEMPLATE_CATEGORY" val="custom"/>
  <p:tag name="KSO_WM_TEMPLATE_INDEX" val="20230314"/>
  <p:tag name="KSO_WM_UNIT_LAYERLEVEL" val="1"/>
  <p:tag name="KSO_WM_TAG_VERSION" val="1.0"/>
  <p:tag name="KSO_WM_BEAUTIFY_FLAG" val="#wm#"/>
  <p:tag name="KSO_WM_UNIT_PRESET_TEXT" val="01"/>
</p:tagLst>
</file>

<file path=ppt/tags/tag14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0314_7*a*1"/>
  <p:tag name="KSO_WM_TEMPLATE_CATEGORY" val="custom"/>
  <p:tag name="KSO_WM_TEMPLATE_INDEX" val="20230314"/>
  <p:tag name="KSO_WM_UNIT_LAYERLEVEL" val="1"/>
  <p:tag name="KSO_WM_TAG_VERSION" val="1.0"/>
  <p:tag name="KSO_WM_BEAUTIFY_FLAG" val="#wm#"/>
  <p:tag name="KSO_WM_UNIT_CONTENT_GROUP_TYPE" val="contentchip"/>
  <p:tag name="KSO_WM_UNIT_PRESET_TEXT" val="添加章节标题"/>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6"/>
  <p:tag name="KSO_WM_UNIT_ID" val="_1*i*6"/>
  <p:tag name="KSO_WM_UNIT_LAYERLEVEL" val="1"/>
  <p:tag name="KSO_WM_TAG_VERSION" val="1.0"/>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7"/>
  <p:tag name="KSO_WM_UNIT_ID" val="_1*i*7"/>
  <p:tag name="KSO_WM_UNIT_LAYERLEVEL" val="1"/>
  <p:tag name="KSO_WM_TAG_VERSION" val="1.0"/>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8"/>
  <p:tag name="KSO_WM_UNIT_ID" val="_1*i*8"/>
  <p:tag name="KSO_WM_UNIT_LAYERLEVEL" val="1"/>
  <p:tag name="KSO_WM_TAG_VERSION" val="1.0"/>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9"/>
  <p:tag name="KSO_WM_UNIT_ID" val="_1*i*9"/>
  <p:tag name="KSO_WM_UNIT_LAYERLEVEL" val="1"/>
  <p:tag name="KSO_WM_TAG_VERSION" val="1.0"/>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10"/>
  <p:tag name="KSO_WM_UNIT_ID" val="_1*i*10"/>
  <p:tag name="KSO_WM_UNIT_LAYERLEVEL" val="1"/>
  <p:tag name="KSO_WM_TAG_VERSION" val="1.0"/>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1"/>
  <p:tag name="KSO_WM_UNIT_ID" val="_1*i*11"/>
  <p:tag name="KSO_WM_UNIT_LAYERLEVEL" val="1"/>
  <p:tag name="KSO_WM_TAG_VERSION" val="1.0"/>
</p:tagLst>
</file>

<file path=ppt/tags/tag21.xml><?xml version="1.0" encoding="utf-8"?>
<p:tagLst xmlns:a="http://schemas.openxmlformats.org/drawingml/2006/main" xmlns:r="http://schemas.openxmlformats.org/officeDocument/2006/relationships" xmlns:p="http://schemas.openxmlformats.org/presentationml/2006/main">
  <p:tag name="KSO_WM_UNIT_SUBTYPE" val="b"/>
  <p:tag name="KSO_WM_UNIT_PRESET_TEXT" val="汇报人：稻小壳"/>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1*f*1"/>
  <p:tag name="KSO_WM_UNIT_LAYERLEVEL" val="1"/>
  <p:tag name="KSO_WM_TAG_VERSION" val="1.0"/>
  <p:tag name="KSO_WM_BEAUTIFY_FLAG" val="#wm#"/>
  <p:tag name="KSO_WM_UNIT_CONTENT_GROUP_TYPE" val="contentchip"/>
</p:tagLst>
</file>

<file path=ppt/tags/tag2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WPS,a click to unlimited possibilities"/>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_1*b*1"/>
  <p:tag name="KSO_WM_UNIT_LAYERLEVEL" val="1"/>
  <p:tag name="KSO_WM_TAG_VERSION" val="1.0"/>
  <p:tag name="KSO_WM_BEAUTIFY_FLAG" val="#wm#"/>
  <p:tag name="KSO_WM_UNIT_CONTENT_GROUP_TYPE" val="contentchip"/>
</p:tagLst>
</file>

<file path=ppt/tags/tag2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添加文档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a*1"/>
  <p:tag name="KSO_WM_UNIT_LAYERLEVEL" val="1"/>
  <p:tag name="KSO_WM_TAG_VERSION" val="1.0"/>
  <p:tag name="KSO_WM_BEAUTIFY_FLAG" val="#wm#"/>
  <p:tag name="KSO_WM_UNIT_CONTENT_GROUP_TYPE" val="contentchip"/>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1.0"/>
  <p:tag name="KSO_WM_BEAUTIFY_FLAG" val="#wm#"/>
  <p:tag name="KSO_WM_UNIT_PRESET_TEXT" val="单击此处编辑母版文本样式&#10;第二级&#10;第三级&#10;第四级&#10;第五级"/>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2*i*1"/>
  <p:tag name="KSO_WM_UNIT_LAYERLEVEL" val="1"/>
  <p:tag name="KSO_WM_TAG_VERSION" val="1.0"/>
  <p:tag name="KSO_WM_UNIT_TYPE" val="i"/>
  <p:tag name="KSO_WM_UNIT_INDEX" val="1"/>
  <p:tag name="KSO_WM_UNIT_CONTENT_GROUP_TYPE" val="titlestyle"/>
</p:tagLst>
</file>

<file path=ppt/tags/tag2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1.0"/>
  <p:tag name="KSO_WM_BEAUTIFY_FLAG" val="#wm#"/>
  <p:tag name="KSO_WM_UNIT_CONTENT_GROUP_TYPE" val="titlestyle"/>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1"/>
  <p:tag name="KSO_WM_UNIT_LAYERLEVEL" val="1"/>
  <p:tag name="KSO_WM_TAG_VERSION" val="1.0"/>
  <p:tag name="KSO_WM_UNIT_TYPE" val="i"/>
  <p:tag name="KSO_WM_UNIT_INDEX" val="1"/>
  <p:tag name="KSO_WM_UNIT_CONTENT_GROUP_TYPE" val="titlestyle"/>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1"/>
  <p:tag name="KSO_WM_UNIT_LAYERLEVEL" val="1"/>
  <p:tag name="KSO_WM_TAG_VERSION" val="1.0"/>
  <p:tag name="KSO_WM_UNIT_TYPE" val="i"/>
  <p:tag name="KSO_WM_UNIT_INDEX" val="1"/>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3"/>
  <p:tag name="KSO_WM_UNIT_LAYERLEVEL" val="1"/>
  <p:tag name="KSO_WM_TAG_VERSION" val="1.0"/>
  <p:tag name="KSO_WM_UNIT_TYPE" val="i"/>
  <p:tag name="KSO_WM_UNIT_INDEX" val="3"/>
</p:tagLst>
</file>

<file path=ppt/tags/tag3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CONTENTS"/>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_3*b*1"/>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ISCONTENTSTITLE" val="1"/>
  <p:tag name="KSO_WM_UNIT_ISNUMDGMTITLE" val="0"/>
  <p:tag name="KSO_WM_UNIT_PRESET_TEXT" val="目录"/>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4*i*1"/>
  <p:tag name="KSO_WM_UNIT_LAYERLEVEL" val="1"/>
  <p:tag name="KSO_WM_TAG_VERSION" val="1.0"/>
  <p:tag name="KSO_WM_UNIT_TYPE" val="i"/>
  <p:tag name="KSO_WM_UNIT_INDEX" val="1"/>
</p:tagLst>
</file>

<file path=ppt/tags/tag4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4*i*2"/>
  <p:tag name="KSO_WM_UNIT_LAYERLEVEL" val="1"/>
  <p:tag name="KSO_WM_TAG_VERSION" val="1.0"/>
  <p:tag name="KSO_WM_UNIT_TYPE" val="i"/>
  <p:tag name="KSO_WM_UNIT_INDEX" val="2"/>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3"/>
  <p:tag name="KSO_WM_UNIT_LAYERLEVEL" val="1"/>
  <p:tag name="KSO_WM_TAG_VERSION" val="1.0"/>
  <p:tag name="KSO_WM_UNIT_TYPE" val="i"/>
  <p:tag name="KSO_WM_UNIT_INDEX" val="3"/>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4"/>
  <p:tag name="KSO_WM_UNIT_LAYERLEVEL" val="1"/>
  <p:tag name="KSO_WM_TAG_VERSION" val="1.0"/>
  <p:tag name="KSO_WM_UNIT_CONTENT_GROUP_TYPE" val="contentchip"/>
  <p:tag name="KSO_WM_UNIT_TYPE" val="i"/>
  <p:tag name="KSO_WM_UNIT_INDEX" val="4"/>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5"/>
  <p:tag name="KSO_WM_UNIT_LAYERLEVEL" val="1"/>
  <p:tag name="KSO_WM_TAG_VERSION" val="1.0"/>
  <p:tag name="KSO_WM_UNIT_TYPE" val="i"/>
  <p:tag name="KSO_WM_UNIT_INDEX" val="5"/>
</p:tagLst>
</file>

<file path=ppt/tags/tag45.xml><?xml version="1.0" encoding="utf-8"?>
<p:tagLst xmlns:a="http://schemas.openxmlformats.org/drawingml/2006/main" xmlns:r="http://schemas.openxmlformats.org/officeDocument/2006/relationships" xmlns:p="http://schemas.openxmlformats.org/presentationml/2006/main">
  <p:tag name="KSO_WM_UNIT_PRESET_TEXT" val="01"/>
  <p:tag name="KSO_WM_UNIT_NOCLEAR" val="0"/>
  <p:tag name="KSO_WM_UNIT_VALUE" val="6"/>
  <p:tag name="KSO_WM_UNIT_HIGHLIGHT" val="0"/>
  <p:tag name="KSO_WM_UNIT_COMPATIBLE" val="1"/>
  <p:tag name="KSO_WM_UNIT_DIAGRAM_ISNUMVISUAL" val="0"/>
  <p:tag name="KSO_WM_UNIT_DIAGRAM_ISREFERUNIT" val="0"/>
  <p:tag name="KSO_WM_UNIT_TYPE" val="e"/>
  <p:tag name="KSO_WM_UNIT_INDEX" val="1"/>
  <p:tag name="KSO_WM_UNIT_ID" val="_4*e*1"/>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添加章节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4*a*1"/>
  <p:tag name="KSO_WM_UNIT_LAYERLEVEL" val="1"/>
  <p:tag name="KSO_WM_TAG_VERSION" val="1.0"/>
  <p:tag name="KSO_WM_BEAUTIFY_FLAG" val="#wm#"/>
  <p:tag name="KSO_WM_UNIT_CONTENT_GROUP_TYPE" val="contentchip"/>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1.0"/>
  <p:tag name="KSO_WM_BEAUTIFY_FLAG" val="#wm#"/>
  <p:tag name="KSO_WM_UNIT_PRESET_TEXT" val="单击此处编辑母版文本样式&#10;第二级&#10;第三级&#10;第四级&#10;第五级"/>
</p:tagLst>
</file>

<file path=ppt/tags/tag51.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1.0"/>
  <p:tag name="KSO_WM_BEAUTIFY_FLAG" val="#wm#"/>
  <p:tag name="KSO_WM_UNIT_PRESET_TEXT" val="单击此处编辑母版文本样式&#10;第二级&#10;第三级&#10;第四级&#10;第五级"/>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5*i*1"/>
  <p:tag name="KSO_WM_UNIT_LAYERLEVEL" val="1"/>
  <p:tag name="KSO_WM_TAG_VERSION" val="1.0"/>
  <p:tag name="KSO_WM_UNIT_TYPE" val="i"/>
  <p:tag name="KSO_WM_UNIT_INDEX" val="1"/>
  <p:tag name="KSO_WM_UNIT_CONTENT_GROUP_TYPE" val="titlestyle"/>
</p:tagLst>
</file>

<file path=ppt/tags/tag5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5*a*1"/>
  <p:tag name="KSO_WM_UNIT_LAYERLEVEL" val="1"/>
  <p:tag name="KSO_WM_TAG_VERSION" val="1.0"/>
  <p:tag name="KSO_WM_BEAUTIFY_FLAG" val="#wm#"/>
  <p:tag name="KSO_WM_UNIT_CONTENT_GROUP_TYPE" val="titlestyle"/>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1.0"/>
  <p:tag name="KSO_WM_BEAUTIFY_FLAG" val="#wm#"/>
  <p:tag name="KSO_WM_UNIT_PRESET_TEXT" val="单击此处编辑母版文本样式&#10;第二级&#10;第三级&#10;第四级&#10;第五级"/>
</p:tagLst>
</file>

<file path=ppt/tags/tag5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1.0"/>
  <p:tag name="KSO_WM_BEAUTIFY_FLAG" val="#wm#"/>
  <p:tag name="KSO_WM_UNIT_PRESET_TEXT" val="单击此处编辑母版文本样式&#10;第二级&#10;第三级&#10;第四级&#10;第五级"/>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6*i*1"/>
  <p:tag name="KSO_WM_UNIT_LAYERLEVEL" val="1"/>
  <p:tag name="KSO_WM_TAG_VERSION" val="1.0"/>
  <p:tag name="KSO_WM_UNIT_TYPE" val="i"/>
  <p:tag name="KSO_WM_UNIT_INDEX" val="1"/>
  <p:tag name="KSO_WM_UNIT_CONTENT_GROUP_TYPE" val="titlestyle"/>
</p:tagLst>
</file>

<file path=ppt/tags/tag6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6*a*1"/>
  <p:tag name="KSO_WM_UNIT_LAYERLEVEL" val="1"/>
  <p:tag name="KSO_WM_TAG_VERSION" val="1.0"/>
  <p:tag name="KSO_WM_BEAUTIFY_FLAG" val="#wm#"/>
  <p:tag name="KSO_WM_UNIT_CONTENT_GROUP_TYPE" val="titlestyle"/>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7*i*1"/>
  <p:tag name="KSO_WM_UNIT_LAYERLEVEL" val="1"/>
  <p:tag name="KSO_WM_TAG_VERSION" val="1.0"/>
  <p:tag name="KSO_WM_UNIT_TYPE" val="i"/>
  <p:tag name="KSO_WM_UNIT_INDEX" val="1"/>
  <p:tag name="KSO_WM_UNIT_CONTENT_GROUP_TYPE" val="titlestyle"/>
</p:tagLst>
</file>

<file path=ppt/tags/tag6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7*a*1"/>
  <p:tag name="KSO_WM_UNIT_LAYERLEVEL" val="1"/>
  <p:tag name="KSO_WM_TAG_VERSION" val="1.0"/>
  <p:tag name="KSO_WM_BEAUTIFY_FLAG" val="#wm#"/>
  <p:tag name="KSO_WM_UNIT_CONTENT_GROUP_TYPE" val="titlestyle"/>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30314"/>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8*i*1"/>
  <p:tag name="KSO_WM_UNIT_LAYERLEVEL" val="1"/>
  <p:tag name="KSO_WM_TAG_VERSION" val="1.0"/>
  <p:tag name="KSO_WM_UNIT_TYPE" val="i"/>
  <p:tag name="KSO_WM_UNIT_INDEX" val="1"/>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1.0"/>
  <p:tag name="KSO_WM_BEAUTIFY_FLAG" val="#wm#"/>
  <p:tag name="KSO_WM_UNIT_PRESET_TEXT" val="单击此处编辑母版文本样式&#10;第二级&#10;第三级&#10;第四级&#10;第五级"/>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9*i*1"/>
  <p:tag name="KSO_WM_UNIT_LAYERLEVEL" val="1"/>
  <p:tag name="KSO_WM_TAG_VERSION" val="1.0"/>
  <p:tag name="KSO_WM_UNIT_TYPE" val="i"/>
  <p:tag name="KSO_WM_UNIT_INDEX" val="1"/>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30314"/>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0*i*1"/>
  <p:tag name="KSO_WM_UNIT_LAYERLEVEL" val="1"/>
  <p:tag name="KSO_WM_TAG_VERSION" val="1.0"/>
  <p:tag name="KSO_WM_UNIT_CONTENT_GROUP_TYPE" val="titlestyle"/>
  <p:tag name="KSO_WM_UNIT_TYPE" val="i"/>
  <p:tag name="KSO_WM_UNIT_INDEX" val="1"/>
</p:tagLst>
</file>

<file path=ppt/tags/tag8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选择预设副标题"/>
  <p:tag name="KSO_WM_UNIT_NOCLEAR" val="0"/>
  <p:tag name="KSO_WM_UNIT_VALUE" val="17"/>
  <p:tag name="KSO_WM_UNIT_HIGHLIGHT" val="0"/>
  <p:tag name="KSO_WM_UNIT_COMPATIBLE" val="0"/>
  <p:tag name="KSO_WM_UNIT_DIAGRAM_ISNUMVISUAL" val="0"/>
  <p:tag name="KSO_WM_UNIT_DIAGRAM_ISREFERUNIT" val="0"/>
  <p:tag name="KSO_WM_UNIT_TYPE" val="b"/>
  <p:tag name="KSO_WM_UNIT_INDEX" val="1"/>
  <p:tag name="KSO_WM_UNIT_ID" val="_10*b*1"/>
  <p:tag name="KSO_WM_UNIT_LAYERLEVEL" val="1"/>
  <p:tag name="KSO_WM_TAG_VERSION" val="1.0"/>
  <p:tag name="KSO_WM_BEAUTIFY_FLAG" val="#wm#"/>
  <p:tag name="KSO_WM_UNIT_CONTENT_GROUP_TYPE" val="titlestyle"/>
</p:tagLst>
</file>

<file path=ppt/tags/tag8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0*a*1"/>
  <p:tag name="KSO_WM_UNIT_LAYERLEVEL" val="1"/>
  <p:tag name="KSO_WM_TAG_VERSION" val="1.0"/>
  <p:tag name="KSO_WM_BEAUTIFY_FLAG" val="#wm#"/>
  <p:tag name="KSO_WM_UNIT_CONTENT_GROUP_TYPE" val="titlestyle"/>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1"/>
  <p:tag name="KSO_WM_UNIT_LAYERLEVEL" val="1"/>
  <p:tag name="KSO_WM_TAG_VERSION" val="1.0"/>
  <p:tag name="KSO_WM_UNIT_TYPE" val="i"/>
  <p:tag name="KSO_WM_UNIT_INDEX" val="1"/>
</p:tagLst>
</file>

<file path=ppt/tags/tag8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11*i*2"/>
  <p:tag name="KSO_WM_UNIT_LAYERLEVEL" val="1"/>
  <p:tag name="KSO_WM_TAG_VERSION" val="1.0"/>
  <p:tag name="KSO_WM_UNIT_TYPE" val="i"/>
  <p:tag name="KSO_WM_UNIT_INDEX" val="2"/>
</p:tagLst>
</file>

<file path=ppt/tags/tag8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4"/>
  <p:tag name="KSO_WM_UNIT_FILL_TYPE" val="1"/>
  <p:tag name="KSO_WM_UNIT_SHADOW_SCHEMECOLOR_INDEX_BRIGHTNESS" val="-0.5"/>
  <p:tag name="KSO_WM_UNIT_SHADOW_SCHEMECOLOR_INDEX" val="14"/>
  <p:tag name="KSO_WM_UNIT_TEXT_FILL_FORE_SCHEMECOLOR_INDEX_BRIGHTNESS" val="0"/>
  <p:tag name="KSO_WM_UNIT_TEXT_FILL_FORE_SCHEMECOLOR_INDEX" val="2"/>
  <p:tag name="KSO_WM_UNIT_TEXT_FILL_TYPE" val="1"/>
  <p:tag name="KSO_WM_BEAUTIFY_FLAG" val="#wm#"/>
  <p:tag name="KSO_WM_UNIT_HIGHLIGHT" val="0"/>
  <p:tag name="KSO_WM_UNIT_COMPATIBLE" val="0"/>
  <p:tag name="KSO_WM_UNIT_DIAGRAM_ISNUMVISUAL" val="0"/>
  <p:tag name="KSO_WM_UNIT_DIAGRAM_ISREFERUNIT" val="0"/>
  <p:tag name="KSO_WM_UNIT_ID" val="_11*i*3"/>
  <p:tag name="KSO_WM_UNIT_LAYERLEVEL" val="1"/>
  <p:tag name="KSO_WM_TAG_VERSION" val="1.0"/>
  <p:tag name="KSO_WM_UNIT_TYPE" val="i"/>
  <p:tag name="KSO_WM_UNIT_INDEX" val="3"/>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4"/>
  <p:tag name="KSO_WM_UNIT_LAYERLEVEL" val="1"/>
  <p:tag name="KSO_WM_TAG_VERSION" val="1.0"/>
  <p:tag name="KSO_WM_UNIT_CONTENT_GROUP_TYPE" val="contentchip"/>
  <p:tag name="KSO_WM_UNIT_TYPE" val="i"/>
  <p:tag name="KSO_WM_UNIT_INDEX" val="4"/>
</p:tagLst>
</file>

<file path=ppt/tags/tag9.xml><?xml version="1.0" encoding="utf-8"?>
<p:tagLst xmlns:a="http://schemas.openxmlformats.org/drawingml/2006/main" xmlns:r="http://schemas.openxmlformats.org/officeDocument/2006/relationships" xmlns:p="http://schemas.openxmlformats.org/presentationml/2006/main">
  <p:tag name="KSO_WM_TEMPLATE_SUBCATEGORY" val="29"/>
  <p:tag name="KSO_WM_TEMPLATE_MASTER_TYPE" val="0"/>
  <p:tag name="KSO_WM_TEMPLATE_COLOR_TYPE" val="0"/>
  <p:tag name="KSO_WM_TAG_VERSION" val="1.0"/>
  <p:tag name="KSO_WM_BEAUTIFY_FLAG" val="#wm#"/>
  <p:tag name="KSO_WM_TEMPLATE_CATEGORY" val="custom"/>
  <p:tag name="KSO_WM_TEMPLATE_INDEX" val="20230314"/>
  <p:tag name="KSO_WM_SPECIAL_SOURCE" val="bdnull"/>
  <p:tag name="KSO_WM_TEMPLATE_THUMBS_INDEX" val="1、9"/>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5"/>
  <p:tag name="KSO_WM_UNIT_LAYERLEVEL" val="1"/>
  <p:tag name="KSO_WM_TAG_VERSION" val="1.0"/>
  <p:tag name="KSO_WM_UNIT_TYPE" val="i"/>
  <p:tag name="KSO_WM_UNIT_INDEX" val="5"/>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6"/>
  <p:tag name="KSO_WM_UNIT_LAYERLEVEL" val="1"/>
  <p:tag name="KSO_WM_TAG_VERSION" val="1.0"/>
  <p:tag name="KSO_WM_UNIT_TYPE" val="i"/>
  <p:tag name="KSO_WM_UNIT_INDEX" val="6"/>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7"/>
  <p:tag name="KSO_WM_UNIT_LAYERLEVEL" val="1"/>
  <p:tag name="KSO_WM_TAG_VERSION" val="1.0"/>
  <p:tag name="KSO_WM_UNIT_TYPE" val="i"/>
  <p:tag name="KSO_WM_UNIT_INDEX" val="7"/>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8"/>
  <p:tag name="KSO_WM_UNIT_LAYERLEVEL" val="1"/>
  <p:tag name="KSO_WM_TAG_VERSION" val="1.0"/>
  <p:tag name="KSO_WM_UNIT_CONTENT_GROUP_TYPE" val="contentchip"/>
  <p:tag name="KSO_WM_UNIT_TYPE" val="i"/>
  <p:tag name="KSO_WM_UNIT_INDEX" val="8"/>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9"/>
  <p:tag name="KSO_WM_UNIT_LAYERLEVEL" val="1"/>
  <p:tag name="KSO_WM_TAG_VERSION" val="1.0"/>
  <p:tag name="KSO_WM_UNIT_CONTENT_GROUP_TYPE" val="contentchip"/>
  <p:tag name="KSO_WM_UNIT_TYPE" val="i"/>
  <p:tag name="KSO_WM_UNIT_INDEX" val="9"/>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10"/>
  <p:tag name="KSO_WM_UNIT_LAYERLEVEL" val="1"/>
  <p:tag name="KSO_WM_TAG_VERSION" val="1.0"/>
  <p:tag name="KSO_WM_UNIT_CONTENT_GROUP_TYPE" val="contentchip"/>
  <p:tag name="KSO_WM_UNIT_TYPE" val="i"/>
  <p:tag name="KSO_WM_UNIT_INDEX" val="10"/>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11"/>
  <p:tag name="KSO_WM_UNIT_LAYERLEVEL" val="1"/>
  <p:tag name="KSO_WM_TAG_VERSION" val="1.0"/>
  <p:tag name="KSO_WM_UNIT_TYPE" val="i"/>
  <p:tag name="KSO_WM_UNIT_INDEX" val="11"/>
</p:tagLst>
</file>

<file path=ppt/tags/tag97.xml><?xml version="1.0" encoding="utf-8"?>
<p:tagLst xmlns:a="http://schemas.openxmlformats.org/drawingml/2006/main" xmlns:r="http://schemas.openxmlformats.org/officeDocument/2006/relationships" xmlns:p="http://schemas.openxmlformats.org/presentationml/2006/main">
  <p:tag name="KSO_WM_UNIT_SUBTYPE" val="b"/>
  <p:tag name="KSO_WM_UNIT_PRESET_TEXT" val="汇报人：稻小壳"/>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11*f*1"/>
  <p:tag name="KSO_WM_UNIT_LAYERLEVEL" val="1"/>
  <p:tag name="KSO_WM_TAG_VERSION" val="1.0"/>
  <p:tag name="KSO_WM_BEAUTIFY_FLAG" val="#wm#"/>
</p:tagLst>
</file>

<file path=ppt/tags/tag9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THANK  YOU"/>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11*a*1"/>
  <p:tag name="KSO_WM_UNIT_LAYERLEVEL" val="1"/>
  <p:tag name="KSO_WM_TAG_VERSION" val="1.0"/>
  <p:tag name="KSO_WM_BEAUTIFY_FLAG" val="#wm#"/>
</p:tagLst>
</file>

<file path=ppt/tags/tag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自定义 102">
      <a:dk1>
        <a:srgbClr val="000000"/>
      </a:dk1>
      <a:lt1>
        <a:srgbClr val="FFFFFF"/>
      </a:lt1>
      <a:dk2>
        <a:srgbClr val="011163"/>
      </a:dk2>
      <a:lt2>
        <a:srgbClr val="F3F5FF"/>
      </a:lt2>
      <a:accent1>
        <a:srgbClr val="4864FC"/>
      </a:accent1>
      <a:accent2>
        <a:srgbClr val="6C5EDE"/>
      </a:accent2>
      <a:accent3>
        <a:srgbClr val="9059BF"/>
      </a:accent3>
      <a:accent4>
        <a:srgbClr val="B453A1"/>
      </a:accent4>
      <a:accent5>
        <a:srgbClr val="D84E82"/>
      </a:accent5>
      <a:accent6>
        <a:srgbClr val="FC4864"/>
      </a:accent6>
      <a:hlink>
        <a:srgbClr val="0563C1"/>
      </a:hlink>
      <a:folHlink>
        <a:srgbClr val="954D72"/>
      </a:folHlink>
    </a:clrScheme>
    <a:fontScheme name="自定义 18">
      <a:majorFont>
        <a:latin typeface="MiSans Heavy"/>
        <a:ea typeface="MiSans Heavy"/>
        <a:cs typeface=""/>
      </a:majorFont>
      <a:minorFont>
        <a:latin typeface="MiSans Normal"/>
        <a:ea typeface="MiSans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s:customData xmlns="http://www.wps.cn/officeDocument/2013/wpsCustomData" xmlns:s="http://www.wps.cn/officeDocument/2013/wpsCustomData">
  <extobjs>
    <extobj name="E657119C-6982-421D-8BA7-E74DEB70A7D9-1">
      <extobjdata type="E657119C-6982-421D-8BA7-E74DEB70A7D9" data="ewoJIkNhdGVnb3J5IiA6ICJmbG93IiwKCSJEZWZpbml0aW9uIiA6ICJKVGRDSlRJeWNHRm5aU1V5TWlVelFTVTNRaVV5TW5CaFpHUnBibWNsTWpJbE0wRXlNQ1V5UXlVeU1tOXlhV1Z1ZEdGMGFXOXVKVEl5SlROQkpUSXljRzl5ZEhKaGFYUWxNaklsTWtNbE1qSmlZV05yWjNKdmRXNWtRMjlzYjNJbE1qSWxNMEVsTWpKMGNtRnVjM0JoY21WdWRDVXlNaVV5UXlVeU1tZHlhV1JUYVhwbEpUSXlKVE5CTVRVbE1rTWxNakozYVdSMGFDVXlNaVV6UVRFeU9EUWxNa01sTWpKemFHOTNSM0pwWkNVeU1pVXpRWFJ5ZFdVbE1rTWxNakp5YVdOb1ZHVjRkQ1V5TWlVelFYUnlkV1VsTWtNbE1qSm9aV2xuYUhRbE1qSWxNMEUyTmpZbE4wUWxNa01sTWpKbGJHVnRaVzUwY3lVeU1pVXpRU1UzUWlVeU1sQjVSR2xSV20xblpVTTFNakV3TURNbE1qSWxNMEVsTjBJbE1qSnBaQ1V5TWlVelFTVXlNbEI1UkdsUldtMW5aVU0xTWpFd01ETWxNaklsTWtNbE1qSnVZVzFsSlRJeUpUTkJKVEl5Y205MWJtUlNaV04wWVc1bmJHVWxNaklsTWtNbE1qSjBhWFJzWlNVeU1pVXpRU1V5TWlWRk5TVTVReVU0TmlWRk9DVkJOeVU1TWlWRk55VTVSaVZCT1NWRk5TVkNSQ1ZCTWlVeU1pVXlReVV5TW1OaGRHVm5iM0o1SlRJeUpUTkJKVEl5WW1GemFXTWxNaklsTWtNbE1qSm5jbTkxY0NVeU1pVXpRU1V5TWlVeU1pVXlReVV5TW1keWIzVndUbUZ0WlNVeU1pVXpRVzUxYkd3bE1rTWxNakpzYjJOclpXUWxNaklsTTBGbVlXeHpaU1V5UXlVeU1teHBibXNsTWpJbE0wRWxNaklsTWpJbE1rTWxNakpqYUdsc1pISmxiaVV5TWlVelFTVTFRaVUxUkNVeVF5VXlNbkJoY21WdWRDVXlNaVV6UVNVeU1pVXlNaVV5UXlVeU1uSmxjMmw2WlVScGNpVXlNaVV6UVNVMVFpVXlNblJzSlRJeUpUSkRKVEl5ZEhJbE1qSWxNa01sTWpKaWNpVXlNaVV5UXlVeU1tSnNKVEl5SlRKREpUSXliQ1V5TWlVeVF5VXlNblFsTWpJbE1rTWxNakp5SlRJeUpUSkRKVEl5WWlVeU1pVTFSQ1V5UXlVeU1tRjBkSEpwWW5WMFpTVXlNaVV6UVNVM1FpVXlNbU52Ym5SaGFXNWxjaVV5TWlVelFXWmhiSE5sSlRKREpUSXlkbWx6YVdKc1pTVXlNaVV6UVhSeWRXVWxNa01sTWpKeWIzUmhkR0ZpYkdVbE1qSWxNMEYwY25WbEpUSkRKVEl5YkdsdWEyRmliR1VsTWpJbE0wRjBjblZsSlRKREpUSXlZMjlzYkdGd2MyRmliR1VsTWpJbE0wRm1ZV3h6WlNVeVF5VXlNbU52Ykd4aGNITmxaQ1V5TWlVelFXWmhiSE5sSlRKREpUSXlabWw0WldSTWFXNXJKVEl5SlROQlptRnNjMlVsTWtNbE1qSnRZWEpyWlhKUFptWnpaWFFsTWpJbE0wRTFKVGRFSlRKREpUSXlaR0YwWVVGMGRISnBZblYwWlhNbE1qSWxNMEVsTlVJbE4wSWxNakp1WVcxbEpUSXlKVE5CSlRJeUpVVTFKVUpCSlRoR0pVVTFKVGhHSlVJM0pUSXlKVEpESlRJeWRIbHdaU1V5TWlVelFTVXlNbTUxYldKbGNpVXlNaVV5UXlVeU1uWmhiSFZsSlRJeUpUTkJKVEl5SlRJeUpUSkRKVEl5WTJGMFpXZHZjbmtsTWpJbE0wRWxNakprWldaaGRXeDBKVEl5SlRKREpUSXlhV1FsTWpJbE0wRWxNakpYVUZKdmMxVnpSbmhoTVRjd09UVTRKVEl5SlRkRUpUSkRKVGRDSlRJeWJtRnRaU1V5TWlVelFTVXlNaVZGTlNVNU1DVTRSQ1ZGTnlWQk55VkNNQ1V5TWlVeVF5VXlNblI1Y0dVbE1qSWxNMEVsTWpKemRISnBibWNsTWpJbE1rTWxNakoyWVd4MVpTVXlNaVV6UVNVeU1pVXlNaVV5UXlVeU1tTmhkR1ZuYjNKNUpUSXlKVE5CSlRJeVpHVm1ZWFZzZENVeU1pVXlReVV5TW1sa0pUSXlKVE5CSlRJeVdHSkVUMUJwV0VwWVJ6Y3pNelUzTXlVeU1pVTNSQ1V5UXlVM1FpVXlNbTVoYldVbE1qSWxNMEVsTWpJbFJUWWxPRGtsT0RBbFJUWWxPVU1sT0RrbFJUZ2xPREFsT0RVbE1qSWxNa01sTWpKMGVYQmxKVEl5SlROQkpUSXljM1J5YVc1bkpUSXlKVEpESlRJeWRtRnNkV1VsTWpJbE0wRWxNaklsTWpJbE1rTWxNakpqWVhSbFoyOXllU1V5TWlVelFTVXlNbVJsWm1GMWJIUWxNaklsTWtNbE1qSnBaQ1V5TWlVelFTVXlNbTlqZG5oelNXdHFVRkUzTWpRM05ESWxNaklsTjBRbE1rTWxOMElsTWpKdVlXMWxKVEl5SlROQkpUSXlKVVU0SlVKR0pUbEZKVVUySlRoRkpVRTFKVEl5SlRKREpUSXlkSGx3WlNVeU1pVXpRU1V5TW14cGJtc2xNaklsTWtNbE1qSjJZV3gxWlNVeU1pVXpRU1V5TWlVeU1pVXlReVV5TW1OaGRHVm5iM0o1SlRJeUpUTkJKVEl5WkdWbVlYVnNkQ1V5TWlVeVF5VXlNbWxrSlRJeUpUTkJKVEl5V0haaldIbGhWR1pZVVRrek5qSTJNeVV5TWlVM1JDVXlReVUzUWlVeU1tNWhiV1VsTWpJbE0wRWxNaklsUlRRbFFrVWxRa1lsUlRjbFFVTWxRa0VsTWpJbE1rTWxNakowZVhCbEpUSXlKVE5CSlRJeWMzUnlhVzVuSlRJeUpUSkRKVEl5ZG1Gc2RXVWxNaklsTTBFbE1qSWxNaklsTWtNbE1qSmpZWFJsWjI5eWVTVXlNaVV6UVNVeU1tUmxabUYxYkhRbE1qSWxNa01sTWpKcFpDVXlNaVV6UVNVeU1tZFBaMHREUkZKQ1EyZzJPRE15TmpVbE1qSWxOMFFsTlVRbE1rTWxNakp3Y205d2N5VXlNaVV6UVNVM1FpVXlNbmdsTWpJbE0wRXlNell1TlRrNU9Ua3dPRFEwTnpJMk5UWWxNa01sTWpKNUpUSXlKVE5CTXpBMUxqVTVPVGs1T0RRM05ERXlNVEVsTWtNbE1qSjNKVEl5SlROQk9UWWxNa01sTWpKb0pUSXlKVE5CTlRRbE1rTWxNako2YVc1a1pYZ2xNaklsTTBFeEpUSkRKVEl5WVc1bmJHVWxNaklsTTBFd0pUZEVKVEpESlRJeWMyaGhjR1ZUZEhsc1pTVXlNaVV6UVNVM1FpVXlNbUZzY0doaEpUSXlKVE5CTVNVM1JDVXlReVV5TW14cGJtVlRkSGxzWlNVeU1pVXpRU1UzUWlVeU1teHBibVZYYVdSMGFDVXlNaVV6UVRFdU5TVTNSQ1V5UXlVeU1tWnBiR3hUZEhsc1pTVXlNaVV6UVNVM1FpVTNSQ1V5UXlVeU1uUm9aVzFsSlRJeUpUTkJKVGRDSlRkRUpUSkRKVEl5Y0dGMGFDVXlNaVV6UVNVMVFpVTNRaVV5TW1GamRHbHZibk1sTWpJbE0wRWxOVUlsTjBJbE1qSmhZM1JwYjI0bE1qSWxNMEVsTWpKdGIzWmxKVEl5SlRKREpUSXllQ1V5TWlVelFTVXlNakFsTWpJbE1rTWxNako1SlRJeUpUTkJKVEl5TkNVeU1pVTNSQ1V5UXlVM1FpVXlNbUZqZEdsdmJpVXlNaVV6UVNVeU1uRjFZV1J5WVhScFkwTjFjblpsSlRJeUpUSkRKVEl5ZURFbE1qSWxNMEVsTWpJd0pUSXlKVEpESlRJeWVURWxNaklsTTBFbE1qSXdKVEl5SlRKREpUSXllQ1V5TWlVelFTVXlNalFsTWpJbE1rTWxNako1SlRJeUpUTkJKVEl5TUNVeU1pVTNSQ1V5UXlVM1FpVXlNbUZqZEdsdmJpVXlNaVV6UVNVeU1teHBibVVsTWpJbE1rTWxNako0SlRJeUpUTkJKVEl5ZHkwMEpUSXlKVEpESlRJeWVTVXlNaVV6UVNVeU1qQWxNaklsTjBRbE1rTWxOMElsTWpKaFkzUnBiMjRsTWpJbE0wRWxNakp4ZFdGa2NtRjBhV05EZFhKMlpTVXlNaVV5UXlVeU1uZ3hKVEl5SlROQkpUSXlkeVV5TWlVeVF5VXlNbmt4SlRJeUpUTkJKVEl5TUNVeU1pVXlReVV5TW5nbE1qSWxNMEVsTWpKM0pUSXlKVEpESlRJeWVTVXlNaVV6UVNVeU1qUWxNaklsTjBRbE1rTWxOMElsTWpKaFkzUnBiMjRsTWpJbE0wRWxNakpzYVc1bEpUSXlKVEpESlRJeWVDVXlNaVV6UVNVeU1uY2xNaklsTWtNbE1qSjVKVEl5SlROQkpUSXlhQzAwSlRJeUpUZEVKVEpESlRkQ0pUSXlZV04wYVc5dUpUSXlKVE5CSlRJeWNYVmhaSEpoZEdsalEzVnlkbVVsTWpJbE1rTWxNako0TVNVeU1pVXpRU1V5TW5jbE1qSWxNa01sTWpKNU1TVXlNaVV6UVNVeU1tZ2xNaklsTWtNbE1qSjRKVEl5SlROQkpUSXlkeTAwSlRJeUpUSkRKVEl5ZVNVeU1pVXpRU1V5TW1nbE1qSWxOMFFsTWtNbE4wSWxNakpoWTNScGIyNGxNaklsTTBFbE1qSnNhVzVsSlRJeUpUSkRKVEl5ZUNVeU1pVXpRU1V5TWpRbE1qSWxNa01sTWpKNUpUSXlKVE5CSlRJeWFDVXlNaVUzUkNVeVF5VTNRaVV5TW1GamRHbHZiaVV5TWlVelFTVXlNbkYxWVdSeVlYUnBZME4xY25abEpUSXlKVEpESlRJeWVERWxNaklsTTBFbE1qSXdKVEl5SlRKREpUSXllVEVsTWpJbE0wRWxNakpvSlRJeUpUSkRKVEl5ZUNVeU1pVXpRU1V5TWpBbE1qSWxNa01sTWpKNUpUSXlKVE5CSlRJeWFDMDBKVEl5SlRkRUpUSkRKVGRDSlRJeVlXTjBhVzl1SlRJeUpUTkJKVEl5WTJ4dmMyVWxNaklsTjBRbE5VUWxOMFFsTlVRbE1rTWxNakptYjI1MFUzUjViR1VsTWpJbE0wRWxOMElsTjBRbE1rTWxNakowWlhoMFFteHZZMnNsTWpJbE0wRWxOVUlsTjBJbE1qSndiM05wZEdsdmJpVXlNaVV6UVNVM1FpVXlNbmdsTWpJbE0wRXhNQ1V5UXlVeU1ua2xNaklsTTBFd0pUSkRKVEl5ZHlVeU1pVXpRU1V5TW5jdE1qQWxNaklsTWtNbE1qSm9KVEl5SlROQkpUSXlhQ1V5TWlVM1JDVXlReVV5TW5SbGVIUWxNaklsTTBFbE1qSWxSVFVsUVVRbFFUWWxSVGtsT1RrbFFUSWxSVFVsT0VZbE9FRWxSVFFsUWpnbE9UTWxSVFFsUWpnbE9VRWxSVGNsUVVVbFFURWxSVGNsT1RBbE9EWWxNaklsTjBRbE5VUWxNa01sTWpKaGJtTm9iM0p6SlRJeUpUTkJKVFZDSlRkQ0pUSXllQ1V5TWlVelFTVXlNbmNsTWtZeUpUSXlKVEpESlRJeWVTVXlNaVV6UVNVeU1qQWxNaklsTjBRbE1rTWxOMElsTWpKNEpUSXlKVE5CSlRJeWR5VXlSaklsTWpJbE1rTWxNako1SlRJeUpUTkJKVEl5YUNVeU1pVTNSQ1V5UXlVM1FpVXlNbmdsTWpJbE0wRWxNakl3SlRJeUpUSkRKVEl5ZVNVeU1pVXpRU1V5TW1nbE1rWXlKVEl5SlRkRUpUSkRKVGRDSlRJeWVDVXlNaVV6UVNVeU1uY2xNaklsTWtNbE1qSjVKVEl5SlROQkpUSXlhQ1V5UmpJbE1qSWxOMFFsTlVRbE4wUWxNa01sTWpKR2RXNUJWbTVwVEhoQ05qSTVOemd4SlRJeUpUTkJKVGRDSlRJeWFXUWxNaklsTTBFbE1qSkdkVzVCVm01cFRIaENOakk1TnpneEpUSXlKVEpESlRJeWJtRnRaU1V5TWlVelFTVXlNbkp2ZFc1a1VtVmpkR0Z1WjJ4bEpUSXlKVEpESlRJeWRHbDBiR1VsTWpJbE0wRWxNaklsUlRVbE9VTWxPRFlsUlRnbFFUY2xPVElsUlRjbE9VWWxRVGtsUlRVbFFrUWxRVElsTWpJbE1rTWxNakpqWVhSbFoyOXllU1V5TWlVelFTVXlNbUpoYzJsakpUSXlKVEpESlRJeVozSnZkWEFsTWpJbE0wRWxNaklsTWpJbE1rTWxNakpuY205MWNFNWhiV1VsTWpJbE0wRnVkV3hzSlRKREpUSXliRzlqYTJWa0pUSXlKVE5CWm1Gc2MyVWxNa01sTWpKc2FXNXJKVEl5SlROQkpUSXlKVEl5SlRKREpUSXlZMmhwYkdSeVpXNGxNaklsTTBFbE5VSWxOVVFsTWtNbE1qSndZWEpsYm5RbE1qSWxNMEVsTWpJbE1qSWxNa01sTWpKeVpYTnBlbVZFYVhJbE1qSWxNMEVsTlVJbE1qSjBiQ1V5TWlVeVF5VXlNblJ5SlRJeUpUSkRKVEl5WW5JbE1qSWxNa01sTWpKaWJDVXlNaVV5UXlVeU1td2xNaklsTWtNbE1qSjBKVEl5SlRKREpUSXljaVV5TWlVeVF5VXlNbUlsTWpJbE5VUWxNa01sTWpKaGRIUnlhV0oxZEdVbE1qSWxNMEVsTjBJbE1qSmpiMjUwWVdsdVpYSWxNaklsTTBGbVlXeHpaU1V5UXlVeU1uWnBjMmxpYkdVbE1qSWxNMEYwY25WbEpUSkRKVEl5Y205MFlYUmhZbXhsSlRJeUpUTkJkSEoxWlNVeVF5VXlNbXhwYm10aFlteGxKVEl5SlROQmRISjFaU1V5UXlVeU1tTnZiR3hoY0hOaFlteGxKVEl5SlROQlptRnNjMlVsTWtNbE1qSmpiMnhzWVhCelpXUWxNaklsTTBGbVlXeHpaU1V5UXlVeU1tWnBlR1ZrVEdsdWF5VXlNaVV6UVdaaGJITmxKVEpESlRJeWJXRnlhMlZ5VDJabWMyVjBKVEl5SlROQk5TVTNSQ1V5UXlVeU1tUmhkR0ZCZEhSeWFXSjFkR1Z6SlRJeUpUTkJKVFZDSlRkQ0pUSXlibUZ0WlNVeU1pVXpRU1V5TWlWRk5TVkNRU1U0UmlWRk5TVTRSaVZDTnlVeU1pVXlReVV5TW5SNWNHVWxNaklsTTBFbE1qSnVkVzFpWlhJbE1qSWxNa01sTWpKMllXeDFaU1V5TWlVelFTVXlNaVV5TWlVeVF5VXlNbU5oZEdWbmIzSjVKVEl5SlROQkpUSXlaR1ZtWVhWc2RDVXlNaVV5UXlVeU1tbGtKVEl5SlROQkpUSXlTa2RhY0dKeFluVmxVemsxTmpjMk9DVXlNaVUzUkNVeVF5VTNRaVV5TW01aGJXVWxNaklsTTBFbE1qSWxSVFVsT1RBbE9FUWxSVGNsUVRjbFFqQWxNaklsTWtNbE1qSjBlWEJsSlRJeUpUTkJKVEl5YzNSeWFXNW5KVEl5SlRKREpUSXlkbUZzZFdVbE1qSWxNMEVsTWpJbE1qSWxNa01sTWpKallYUmxaMjl5ZVNVeU1pVXpRU1V5TW1SbFptRjFiSFFsTWpJbE1rTWxNakpwWkNVeU1pVXpRU1V5TWxGSFprdEtTazl3UlU4NE9EUTRORFlsTWpJbE4wUWxNa01sTjBJbE1qSnVZVzFsSlRJeUpUTkJKVEl5SlVVMkpUZzVKVGd3SlVVMkpUbERKVGc1SlVVNEpUZ3dKVGcxSlRJeUpUSkRKVEl5ZEhsd1pTVXlNaVV6UVNVeU1uTjBjbWx1WnlVeU1pVXlReVV5TW5aaGJIVmxKVEl5SlROQkpUSXlKVEl5SlRKREpUSXlZMkYwWldkdmNua2xNaklsTTBFbE1qSmtaV1poZFd4MEpUSXlKVEpESlRJeWFXUWxNaklsTTBFbE1qSnFSRmxZUzBkaGJGcG5NVGs1T1RVMUpUSXlKVGRFSlRKREpUZENKVEl5Ym1GdFpTVXlNaVV6UVNVeU1pVkZPQ1ZDUmlVNVJTVkZOaVU0UlNWQk5TVXlNaVV5UXlVeU1uUjVjR1VsTWpJbE0wRWxNakpzYVc1ckpUSXlKVEpESlRJeWRtRnNkV1VsTWpJbE0wRWxNaklsTWpJbE1rTWxNakpqWVhSbFoyOXllU1V5TWlVelFTVXlNbVJsWm1GMWJIUWxNaklsTWtNbE1qSnBaQ1V5TWlVelFTVXlNbWxDVUc5eFlVSmhXbUl4TlRZeE5qQWxNaklsTjBRbE1rTWxOMElsTWpKdVlXMWxKVEl5SlROQkpUSXlKVVUwSlVKRkpVSkdKVVUzSlVGREpVSkJKVEl5SlRKREpUSXlkSGx3WlNVeU1pVXpRU1V5TW5OMGNtbHVaeVV5TWlVeVF5VXlNblpoYkhWbEpUSXlKVE5CSlRJeUpUSXlKVEpESlRJeVkyRjBaV2R2Y25rbE1qSWxNMEVsTWpKa1pXWmhkV3gwSlRJeUpUSkRKVEl5YVdRbE1qSWxNMEVsTWpKV2JIQnljVU4xUTFGSU9UVXpOakkxSlRJeUpUZEVKVFZFSlRKREpUSXljSEp2Y0hNbE1qSWxNMEVsTjBJbE1qSjRKVEl5SlROQk9EZ3VOVGs1T1Rrd09EUTBOekkyTlRZbE1rTWxNako1SlRJeUpUTkJNekExTGpVNU9UazVPRFEzTkRFeU1URWxNa01sTWpKM0pUSXlKVE5CT1RZbE1rTWxNakpvSlRJeUpUTkJOVFFsTWtNbE1qSjZhVzVrWlhnbE1qSWxNMEV5SlRKREpUSXlZVzVuYkdVbE1qSWxNMEV3SlRkRUpUSkRKVEl5YzJoaGNHVlRkSGxzWlNVeU1pVXpRU1UzUWlVeU1tRnNjR2hoSlRJeUpUTkJNU1UzUkNVeVF5VXlNbXhwYm1WVGRIbHNaU1V5TWlVelFTVTNRaVV5TW14cGJtVlhhV1IwYUNVeU1pVXpRVEV1TlNVM1JDVXlReVV5TW1acGJHeFRkSGxzWlNVeU1pVXpRU1UzUWlVM1JDVXlReVV5TW5Sb1pXMWxKVEl5SlROQkpUZENKVGRFSlRKREpUSXljR0YwYUNVeU1pVXpRU1UxUWlVM1FpVXlNbUZqZEdsdmJuTWxNaklsTTBFbE5VSWxOMElsTWpKaFkzUnBiMjRsTWpJbE0wRWxNakp0YjNabEpUSXlKVEpESlRJeWVDVXlNaVV6UVNVeU1qQWxNaklsTWtNbE1qSjVKVEl5SlROQkpUSXlOQ1V5TWlVM1JDVXlReVUzUWlVeU1tRmpkR2x2YmlVeU1pVXpRU1V5TW5GMVlXUnlZWFJwWTBOMWNuWmxKVEl5SlRKREpUSXllREVsTWpJbE0wRWxNakl3SlRJeUpUSkRKVEl5ZVRFbE1qSWxNMEVsTWpJd0pUSXlKVEpESlRJeWVDVXlNaVV6UVNVeU1qUWxNaklsTWtNbE1qSjVKVEl5SlROQkpUSXlNQ1V5TWlVM1JDVXlReVUzUWlVeU1tRmpkR2x2YmlVeU1pVXpRU1V5TW14cGJtVWxNaklsTWtNbE1qSjRKVEl5SlROQkpUSXlkeTAwSlRJeUpUSkRKVEl5ZVNVeU1pVXpRU1V5TWpBbE1qSWxOMFFsTWtNbE4wSWxNakpoWTNScGIyNGxNaklsTTBFbE1qSnhkV0ZrY21GMGFXTkRkWEoyWlNVeU1pVXlReVV5TW5neEpUSXlKVE5CSlRJeWR5VXlNaVV5UXlVeU1ua3hKVEl5SlROQkpUSXlNQ1V5TWlVeVF5VXlNbmdsTWpJbE0wRWxNakozSlRJeUpUSkRKVEl5ZVNVeU1pVXpRU1V5TWpRbE1qSWxOMFFsTWtNbE4wSWxNakpoWTNScGIyNGxNaklsTTBFbE1qSnNhVzVsSlRJeUpUSkRKVEl5ZUNVeU1pVXpRU1V5TW5jbE1qSWxNa01sTWpKNUpUSXlKVE5CSlRJeWFDMDBKVEl5SlRkRUpUSkRKVGRDSlRJeVlXTjBhVzl1SlRJeUpUTkJKVEl5Y1hWaFpISmhkR2xqUTNWeWRtVWxNaklsTWtNbE1qSjRNU1V5TWlVelFTVXlNbmNsTWpJbE1rTWxNako1TVNVeU1pVXpRU1V5TW1nbE1qSWxNa01sTWpKNEpUSXlKVE5CSlRJeWR5MDBKVEl5SlRKREpUSXllU1V5TWlVelFTVXlNbWdsTWpJbE4wUWxNa01sTjBJbE1qSmhZM1JwYjI0bE1qSWxNMEVsTWpKc2FXNWxKVEl5SlRKREpUSXllQ1V5TWlVelFTVXlNalFsTWpJbE1rTWxNako1SlRJeUpUTkJKVEl5YUNVeU1pVTNSQ1V5UXlVM1FpVXlNbUZqZEdsdmJpVXlNaVV6UVNVeU1uRjFZV1J5WVhScFkwTjFjblpsSlRJeUpUSkRKVEl5ZURFbE1qSWxNMEVsTWpJd0pUSXlKVEpESlRJeWVURWxNaklsTTBFbE1qSm9KVEl5SlRKREpUSXllQ1V5TWlVelFTVXlNakFsTWpJbE1rTWxNako1SlRJeUpUTkJKVEl5YUMwMEpUSXlKVGRFSlRKREpUZENKVEl5WVdOMGFXOXVKVEl5SlROQkpUSXlZMnh2YzJVbE1qSWxOMFFsTlVRbE4wUWxOVVFsTWtNbE1qSm1iMjUwVTNSNWJHVWxNaklsTTBFbE4wSWxOMFFsTWtNbE1qSjBaWGgwUW14dlkyc2xNaklsTTBFbE5VSWxOMElsTWpKd2IzTnBkR2x2YmlVeU1pVXpRU1UzUWlVeU1uZ2xNaklsTTBFeE1DVXlReVV5TW5rbE1qSWxNMEV3SlRKREpUSXlkeVV5TWlVelFTVXlNbmN0TWpBbE1qSWxNa01sTWpKb0pUSXlKVE5CSlRJeWFDVXlNaVUzUkNVeVF5VXlNblJsZUhRbE1qSWxNMEVsTWpJbFJUY2xRVVVsUVRFbFJUY2xPVEFsT0RZbFJUVWxPVEVsT1RnbFJUY2xPVGtsUWtJbFJUVWxRa1FsT1RVbE1qSWxOMFFsTlVRbE1rTWxNakpoYm1Ob2IzSnpKVEl5SlROQkpUVkNKVGRDSlRJeWVDVXlNaVV6UVNVeU1uY2xNa1l5SlRJeUpUSkRKVEl5ZVNVeU1pVXpRU1V5TWpBbE1qSWxOMFFsTWtNbE4wSWxNako0SlRJeUpUTkJKVEl5ZHlVeVJqSWxNaklsTWtNbE1qSjVKVEl5SlROQkpUSXlhQ1V5TWlVM1JDVXlReVUzUWlVeU1uZ2xNaklsTTBFbE1qSXdKVEl5SlRKREpUSXllU1V5TWlVelFTVXlNbWdsTWtZeUpUSXlKVGRFSlRKREpUZENKVEl5ZUNVeU1pVXpRU1V5TW5jbE1qSWxNa01sTWpKNUpUSXlKVE5CSlRJeWFDVXlSaklsTWpJbE4wUWxOVVFsTjBRbE1rTWxNakpWVEZsYVVFMUtaMjVuTkRjek16Y3lKVEl5SlROQkpUZENKVEl5YVdRbE1qSWxNMEVsTWpKVlRGbGFVRTFLWjI1bk5EY3pNemN5SlRJeUpUSkRKVEl5Ym1GdFpTVXlNaVV6UVNVeU1uSnZkVzVrVW1WamRHRnVaMnhsSlRJeUpUSkRKVEl5ZEdsMGJHVWxNaklsTTBFbE1qSWxSVFVsT1VNbE9EWWxSVGdsUVRjbE9USWxSVGNsT1VZbFFUa2xSVFVsUWtRbFFUSWxNaklsTWtNbE1qSmpZWFJsWjI5eWVTVXlNaVV6UVNVeU1tSmhjMmxqSlRJeUpUSkRKVEl5WjNKdmRYQWxNaklsTTBFbE1qSWxNaklsTWtNbE1qSm5jbTkxY0U1aGJXVWxNaklsTTBGdWRXeHNKVEpESlRJeWJHOWphMlZrSlRJeUpUTkJabUZzYzJVbE1rTWxNakpzYVc1ckpUSXlKVE5CSlRJeUpUSXlKVEpESlRJeVkyaHBiR1J5Wlc0bE1qSWxNMEVsTlVJbE5VUWxNa01sTWpKd1lYSmxiblFsTWpJbE0wRWxNaklsTWpJbE1rTWxNakp5WlhOcGVtVkVhWElsTWpJbE0wRWxOVUlsTWpKMGJDVXlNaVV5UXlVeU1uUnlKVEl5SlRKREpUSXlZbklsTWpJbE1rTWxNakppYkNVeU1pVXlReVV5TW13bE1qSWxNa01sTWpKMEpUSXlKVEpESlRJeWNpVXlNaVV5UXlVeU1tSWxNaklsTlVRbE1rTWxNakpoZEhSeWFXSjFkR1VsTWpJbE0wRWxOMElsTWpKamIyNTBZV2x1WlhJbE1qSWxNMEZtWVd4elpTVXlReVV5TW5acGMybGliR1VsTWpJbE0wRjBjblZsSlRKREpUSXljbTkwWVhSaFlteGxKVEl5SlROQmRISjFaU1V5UXlVeU1teHBibXRoWW14bEpUSXlKVE5CZEhKMVpTVXlReVV5TW1OdmJHeGhjSE5oWW14bEpUSXlKVE5CWm1Gc2MyVWxNa01sTWpKamIyeHNZWEJ6WldRbE1qSWxNMEZtWVd4elpTVXlReVV5TW1acGVHVmtUR2x1YXlVeU1pVXpRV1poYkhObEpUSkRKVEl5YldGeWEyVnlUMlptYzJWMEpUSXlKVE5CTlNVM1JDVXlReVV5TW1SaGRHRkJkSFJ5YVdKMWRHVnpKVEl5SlROQkpUVkNKVGRDSlRJeWJtRnRaU1V5TWlVelFTVXlNaVZGTlNWQ1FTVTRSaVZGTlNVNFJpVkNOeVV5TWlVeVF5VXlNblI1Y0dVbE1qSWxNMEVsTWpKdWRXMWlaWElsTWpJbE1rTWxNakoyWVd4MVpTVXlNaVV6UVNVeU1pVXlNaVV5UXlVeU1tTmhkR1ZuYjNKNUpUSXlKVE5CSlRJeVpHVm1ZWFZzZENVeU1pVXlReVV5TW1sa0pUSXlKVE5CSlRJeWNXRnFkbVJVZEV4UGF6VTBPVEl5TVNVeU1pVTNSQ1V5UXlVM1FpVXlNbTVoYldVbE1qSWxNMEVsTWpJbFJUVWxPVEFsT0VRbFJUY2xRVGNsUWpBbE1qSWxNa01sTWpKMGVYQmxKVEl5SlROQkpUSXljM1J5YVc1bkpUSXlKVEpESlRJeWRtRnNkV1VsTWpJbE0wRWxNaklsTWpJbE1rTWxNakpqWVhSbFoyOXllU1V5TWlVelFTVXlNbVJsWm1GMWJIUWxNaklsTWtNbE1qSnBaQ1V5TWlVelFTVXlNa05yVm1sT1ozaFNUMUV4TVRJNE9EZ2xNaklsTjBRbE1rTWxOMElsTWpKdVlXMWxKVEl5SlROQkpUSXlKVVUySlRnNUpUZ3dKVVUySlRsREpUZzVKVVU0SlRnd0pUZzFKVEl5SlRKREpUSXlkSGx3WlNVeU1pVXpRU1V5TW5OMGNtbHVaeVV5TWlVeVF5VXlNblpoYkhWbEpUSXlKVE5CSlRJeUpUSXlKVEpESlRJeVkyRjBaV2R2Y25rbE1qSWxNMEVsTWpKa1pXWmhkV3gwSlRJeUpUSkRKVEl5YVdRbE1qSWxNMEVsTWpKUlZGQmpjVmxuVjNwQ05UYzNOVEUySlRJeUpUZEVKVEpESlRkQ0pUSXlibUZ0WlNVeU1pVXpRU1V5TWlWRk9DVkNSaVU1UlNWRk5pVTRSU1ZCTlNVeU1pVXlReVV5TW5SNWNHVWxNaklsTTBFbE1qSnNhVzVySlRJeUpUSkRKVEl5ZG1Gc2RXVWxNaklsTTBFbE1qSWxNaklsTWtNbE1qSmpZWFJsWjI5eWVTVXlNaVV6UVNVeU1tUmxabUYxYkhRbE1qSWxNa01sTWpKcFpDVXlNaVV6UVNVeU1rWnNhSHBMY25abVpXTTBNRFU1TXpRbE1qSWxOMFFsTWtNbE4wSWxNakp1WVcxbEpUSXlKVE5CSlRJeUpVVTBKVUpGSlVKR0pVVTNKVUZESlVKQkpUSXlKVEpESlRJeWRIbHdaU1V5TWlVelFTVXlNbk4wY21sdVp5VXlNaVV5UXlVeU1uWmhiSFZsSlRJeUpUTkJKVEl5SlRJeUpUSkRKVEl5WTJGMFpXZHZjbmtsTWpJbE0wRWxNakprWldaaGRXeDBKVEl5SlRKREpUSXlhV1FsTWpJbE0wRWxNakppUW5kcGRXaEVibVJ5T0RJME1EZzJKVEl5SlRkRUpUVkVKVEpESlRJeWNISnZjSE1sTWpJbE0wRWxOMElsTWpKNEpUSXlKVE5CTWpNMkxqVTVPVGs1TURnME5EY3lOalUySlRKREpUSXllU1V5TWlVelFURXdNeTQxT1RrNU9UZzBOelF4TWpFeEpUSkRKVEl5ZHlVeU1pVXpRVGsySlRKREpUSXlhQ1V5TWlVelFUVTBKVEpESlRJeWVtbHVaR1Y0SlRJeUpUTkJNeVV5UXlVeU1tRnVaMnhsSlRJeUpUTkJNQ1UzUkNVeVF5VXlNbk5vWVhCbFUzUjViR1VsTWpJbE0wRWxOMElsTWpKaGJIQm9ZU1V5TWlVelFURWxOMFFsTWtNbE1qSnNhVzVsVTNSNWJHVWxNaklsTTBFbE4wSWxNakpzYVc1bFYybGtkR2dsTWpJbE0wRXhMalVsTjBRbE1rTWxNakptYVd4c1UzUjViR1VsTWpJbE0wRWxOMElsTjBRbE1rTWxNakowYUdWdFpTVXlNaVV6UVNVM1FpVTNSQ1V5UXlVeU1uQmhkR2dsTWpJbE0wRWxOVUlsTjBJbE1qSmhZM1JwYjI1ekpUSXlKVE5CSlRWQ0pUZENKVEl5WVdOMGFXOXVKVEl5SlROQkpUSXliVzkyWlNVeU1pVXlReVV5TW5nbE1qSWxNMEVsTWpJd0pUSXlKVEpESlRJeWVTVXlNaVV6UVNVeU1qUWxNaklsTjBRbE1rTWxOMElsTWpKaFkzUnBiMjRsTWpJbE0wRWxNakp4ZFdGa2NtRjBhV05EZFhKMlpTVXlNaVV5UXlVeU1uZ3hKVEl5SlROQkpUSXlNQ1V5TWlVeVF5VXlNbmt4SlRJeUpUTkJKVEl5TUNVeU1pVXlReVV5TW5nbE1qSWxNMEVsTWpJMEpUSXlKVEpESlRJeWVTVXlNaVV6UVNVeU1qQWxNaklsTjBRbE1rTWxOMElsTWpKaFkzUnBiMjRsTWpJbE0wRWxNakpzYVc1bEpUSXlKVEpESlRJeWVDVXlNaVV6UVNVeU1uY3ROQ1V5TWlVeVF5VXlNbmtsTWpJbE0wRWxNakl3SlRJeUpUZEVKVEpESlRkQ0pUSXlZV04wYVc5dUpUSXlKVE5CSlRJeWNYVmhaSEpoZEdsalEzVnlkbVVsTWpJbE1rTWxNako0TVNVeU1pVXpRU1V5TW5jbE1qSWxNa01sTWpKNU1TVXlNaVV6UVNVeU1qQWxNaklsTWtNbE1qSjRKVEl5SlROQkpUSXlkeVV5TWlVeVF5VXlNbmtsTWpJbE0wRWxNakkwSlRJeUpUZEVKVEpESlRkQ0pUSXlZV04wYVc5dUpUSXlKVE5CSlRJeWJHbHVaU1V5TWlVeVF5VXlNbmdsTWpJbE0wRWxNakozSlRJeUpUSkRKVEl5ZVNVeU1pVXpRU1V5TW1ndE5DVXlNaVUzUkNVeVF5VTNRaVV5TW1GamRHbHZiaVV5TWlVelFTVXlNbkYxWVdSeVlYUnBZME4xY25abEpUSXlKVEpESlRJeWVERWxNaklsTTBFbE1qSjNKVEl5SlRKREpUSXllVEVsTWpJbE0wRWxNakpvSlRJeUpUSkRKVEl5ZUNVeU1pVXpRU1V5TW5jdE5DVXlNaVV5UXlVeU1ua2xNaklsTTBFbE1qSm9KVEl5SlRkRUpUSkRKVGRDSlRJeVlXTjBhVzl1SlRJeUpUTkJKVEl5YkdsdVpTVXlNaVV5UXlVeU1uZ2xNaklsTTBFbE1qSTBKVEl5SlRKREpUSXllU1V5TWlVelFTVXlNbWdsTWpJbE4wUWxNa01sTjBJbE1qSmhZM1JwYjI0bE1qSWxNMEVsTWpKeGRXRmtjbUYwYVdORGRYSjJaU1V5TWlVeVF5VXlNbmd4SlRJeUpUTkJKVEl5TUNVeU1pVXlReVV5TW5reEpUSXlKVE5CSlRJeWFDVXlNaVV5UXlVeU1uZ2xNaklsTTBFbE1qSXdKVEl5SlRKREpUSXllU1V5TWlVelFTVXlNbWd0TkNVeU1pVTNSQ1V5UXlVM1FpVXlNbUZqZEdsdmJpVXlNaVV6UVNVeU1tTnNiM05sSlRJeUpUZEVKVFZFSlRkRUpUVkVKVEpESlRJeVptOXVkRk4wZVd4bEpUSXlKVE5CSlRkQ0pUZEVKVEpESlRJeWRHVjRkRUpzYjJOckpUSXlKVE5CSlRWQ0pUZENKVEl5Y0c5emFYUnBiMjRsTWpJbE0wRWxOMElsTWpKNEpUSXlKVE5CTVRBbE1rTWxNako1SlRJeUpUTkJNQ1V5UXlVeU1uY2xNaklsTTBFbE1qSjNMVEl3SlRJeUpUSkRKVEl5YUNVeU1pVXpRU1V5TW1nbE1qSWxOMFFsTWtNbE1qSjBaWGgwSlRJeUpUTkJKVEl5SlVVNEpVSTBKVUUySlVVMUpUaEdKVUkzSlVVM0pVRkZKVUV4SlVVM0pUa3dKVGcySlRJeUpUZEVKVFZFSlRKREpUSXlZVzVqYUc5eWN5VXlNaVV6UVNVMVFpVTNRaVV5TW5nbE1qSWxNMEVsTWpKM0pUSkdNaVV5TWlVeVF5VXlNbmtsTWpJbE0wRWxNakl3SlRJeUpUZEVKVEpESlRkQ0pUSXllQ1V5TWlVelFTVXlNbmNsTWtZeUpUSXlKVEpESlRJeWVTVXlNaVV6UVNVeU1tZ2xNaklsTjBRbE1rTWxOMElsTWpKNEpUSXlKVE5CSlRJeU1DVXlNaVV5UXlVeU1ua2xNaklsTTBFbE1qSm9KVEpHTWlVeU1pVTNSQ1V5UXlVM1FpVXlNbmdsTWpJbE0wRWxNakozSlRJeUpUSkRKVEl5ZVNVeU1pVXpRU1V5TW1nbE1rWXlKVEl5SlRkRUpUVkVKVGRFSlRKREpUSXljVmhaWjBwQmJucFphRFEyTkRRNU5TVXlNaVV6UVNVM1FpVXlNbWxrSlRJeUpUTkJKVEl5Y1ZoWlowcEJibnBaYURRMk5EUTVOU1V5TWlVeVF5VXlNbTVoYldVbE1qSWxNMEVsTWpKeWIzVnVaRkpsWTNSaGJtZHNaU1V5TWlVeVF5VXlNblJwZEd4bEpUSXlKVE5CSlRJeUpVVTFKVGxESlRnMkpVVTRKVUUzSlRreUpVVTNKVGxHSlVFNUpVVTFKVUpFSlVFeUpUSXlKVEpESlRJeVkyRjBaV2R2Y25rbE1qSWxNMEVsTWpKaVlYTnBZeVV5TWlVeVF5VXlNbWR5YjNWd0pUSXlKVE5CSlRJeUpUSXlKVEpESlRJeVozSnZkWEJPWVcxbEpUSXlKVE5CYm5Wc2JDVXlReVV5TW14dlkydGxaQ1V5TWlVelFXWmhiSE5sSlRKREpUSXliR2x1YXlVeU1pVXpRU1V5TWlVeU1pVXlReVV5TW1Ob2FXeGtjbVZ1SlRJeUpUTkJKVFZDSlRWRUpUSkRKVEl5Y0dGeVpXNTBKVEl5SlROQkpUSXlKVEl5SlRKREpUSXljbVZ6YVhwbFJHbHlKVEl5SlROQkpUVkNKVEl5ZEd3bE1qSWxNa01sTWpKMGNpVXlNaVV5UXlVeU1tSnlKVEl5SlRKREpUSXlZbXdsTWpJbE1rTWxNakpzSlRJeUpUSkRKVEl5ZENVeU1pVXlReVV5TW5JbE1qSWxNa01sTWpKaUpUSXlKVFZFSlRKREpUSXlZWFIwY21saWRYUmxKVEl5SlROQkpUZENKVEl5WTI5dWRHRnBibVZ5SlRJeUpUTkJabUZzYzJVbE1rTWxNakoyYVhOcFlteGxKVEl5SlROQmRISjFaU1V5UXlVeU1uSnZkR0YwWVdKc1pTVXlNaVV6UVhSeWRXVWxNa01sTWpKc2FXNXJZV0pzWlNVeU1pVXpRWFJ5ZFdVbE1rTWxNakpqYjJ4c1lYQnpZV0pzWlNVeU1pVXpRV1poYkhObEpUSkRKVEl5WTI5c2JHRndjMlZrSlRJeUpUTkJabUZzYzJVbE1rTWxNakptYVhobFpFeHBibXNsTWpJbE0wRm1ZV3h6WlNVeVF5VXlNbTFoY210bGNrOW1abk5sZENVeU1pVXpRVFVsTjBRbE1rTWxNakprWVhSaFFYUjBjbWxpZFhSbGN5VXlNaVV6UVNVMVFpVTNRaVV5TW01aGJXVWxNaklsTTBFbE1qSWxSVFVsUWtFbE9FWWxSVFVsT0VZbFFqY2xNaklsTWtNbE1qSjBlWEJsSlRJeUpUTkJKVEl5Ym5WdFltVnlKVEl5SlRKREpUSXlkbUZzZFdVbE1qSWxNMEVsTWpJbE1qSWxNa01sTWpKallYUmxaMjl5ZVNVeU1pVXpRU1V5TW1SbFptRjFiSFFsTWpJbE1rTWxNakpwWkNVeU1pVXpRU1V5TW5oUVRITldSbFJqUjBreE1qVXdOVGtsTWpJbE4wUWxNa01sTjBJbE1qSnVZVzFsSlRJeUpUTkJKVEl5SlVVMUpUa3dKVGhFSlVVM0pVRTNKVUl3SlRJeUpUSkRKVEl5ZEhsd1pTVXlNaVV6UVNVeU1uTjBjbWx1WnlVeU1pVXlReVV5TW5aaGJIVmxKVEl5SlROQkpUSXlKVEl5SlRKREpUSXlZMkYwWldkdmNua2xNaklsTTBFbE1qSmtaV1poZFd4MEpUSXlKVEpESlRJeWFXUWxNaklsTTBFbE1qSndXSEZPWVdSNGIwNVhOVE13TmprekpUSXlKVGRFSlRKREpUZENKVEl5Ym1GdFpTVXlNaVV6UVNVeU1pVkZOaVU0T1NVNE1DVkZOaVU1UXlVNE9TVkZPQ1U0TUNVNE5TVXlNaVV5UXlVeU1uUjVjR1VsTWpJbE0wRWxNakp6ZEhKcGJtY2xNaklsTWtNbE1qSjJZV3gxWlNVeU1pVXpRU1V5TWlVeU1pVXlReVV5TW1OaGRHVm5iM0o1SlRJeUpUTkJKVEl5WkdWbVlYVnNkQ1V5TWlVeVF5VXlNbWxrSlRJeUpUTkJKVEl5Vm5GMmFXVjVSRWhaUkRRNE1USXdOaVV5TWlVM1JDVXlReVUzUWlVeU1tNWhiV1VsTWpJbE0wRWxNaklsUlRnbFFrWWxPVVVsUlRZbE9FVWxRVFVsTWpJbE1rTWxNakowZVhCbEpUSXlKVE5CSlRJeWJHbHVheVV5TWlVeVF5VXlNblpoYkhWbEpUSXlKVE5CSlRJeUpUSXlKVEpESlRJeVkyRjBaV2R2Y25rbE1qSWxNMEVsTWpKa1pXWmhkV3gwSlRJeUpUSkRKVEl5YVdRbE1qSWxNMEVsTWpKRlRsRlVWRWhwWkZabk56azFNVGN6SlRJeUpUZEVKVEpESlRkQ0pUSXlibUZ0WlNVeU1pVXpRU1V5TWlWRk5DVkNSU1ZDUmlWRk55VkJReVZDUVNVeU1pVXlReVV5TW5SNWNHVWxNaklsTTBFbE1qSnpkSEpwYm1jbE1qSWxNa01sTWpKMllXeDFaU1V5TWlVelFTVXlNaVV5TWlVeVF5VXlNbU5oZEdWbmIzSjVKVEl5SlROQkpUSXlaR1ZtWVhWc2RDVXlNaVV5UXlVeU1tbGtKVEl5SlROQkpUSXlkMmRNVUVsS1RuSjRSVFF3TnpFME15VXlNaVUzUkNVMVJDVXlReVV5TW5CeWIzQnpKVEl5SlROQkpUZENKVEl5ZUNVeU1pVXpRVFF4T0M0MU9UazVPVEE0TkRRM01qWTFOaVV5UXlVeU1ua2xNaklsTTBFME1pNDFPVGs1T1RnME56UXhNakV3T1RRbE1rTWxNakozSlRJeUpUTkJPVFlsTWtNbE1qSm9KVEl5SlROQk5UUWxNa01sTWpKNmFXNWtaWGdsTWpJbE0wRTBKVEpESlRJeVlXNW5iR1VsTWpJbE0wRXdKVGRFSlRKREpUSXljMmhoY0dWVGRIbHNaU1V5TWlVelFTVTNRaVV5TW1Gc2NHaGhKVEl5SlROQk1TVTNSQ1V5UXlVeU1teHBibVZUZEhsc1pTVXlNaVV6UVNVM1FpVXlNbXhwYm1WWGFXUjBhQ1V5TWlVelFURXVOU1UzUkNVeVF5VXlNbVpwYkd4VGRIbHNaU1V5TWlVelFTVTNRaVUzUkNVeVF5VXlNblJvWlcxbEpUSXlKVE5CSlRkQ0pUZEVKVEpESlRJeWNHRjBhQ1V5TWlVelFTVTFRaVUzUWlVeU1tRmpkR2x2Ym5NbE1qSWxNMEVsTlVJbE4wSWxNakpoWTNScGIyNGxNaklsTTBFbE1qSnRiM1psSlRJeUpUSkRKVEl5ZUNVeU1pVXpRU1V5TWpBbE1qSWxNa01sTWpKNUpUSXlKVE5CSlRJeU5DVXlNaVUzUkNVeVF5VTNRaVV5TW1GamRHbHZiaVV5TWlVelFTVXlNbkYxWVdSeVlYUnBZME4xY25abEpUSXlKVEpESlRJeWVERWxNaklsTTBFbE1qSXdKVEl5SlRKREpUSXllVEVsTWpJbE0wRWxNakl3SlRJeUpUSkRKVEl5ZUNVeU1pVXpRU1V5TWpRbE1qSWxNa01sTWpKNUpUSXlKVE5CSlRJeU1DVXlNaVUzUkNVeVF5VTNRaVV5TW1GamRHbHZiaVV5TWlVelFTVXlNbXhwYm1VbE1qSWxNa01sTWpKNEpUSXlKVE5CSlRJeWR5MDBKVEl5SlRKREpUSXllU1V5TWlVelFTVXlNakFsTWpJbE4wUWxNa01sTjBJbE1qSmhZM1JwYjI0bE1qSWxNMEVsTWpKeGRXRmtjbUYwYVdORGRYSjJaU1V5TWlVeVF5VXlNbmd4SlRJeUpUTkJKVEl5ZHlVeU1pVXlReVV5TW5reEpUSXlKVE5CSlRJeU1DVXlNaVV5UXlVeU1uZ2xNaklsTTBFbE1qSjNKVEl5SlRKREpUSXllU1V5TWlVelFTVXlNalFsTWpJbE4wUWxNa01sTjBJbE1qSmhZM1JwYjI0bE1qSWxNMEVsTWpKc2FXNWxKVEl5SlRKREpUSXllQ1V5TWlVelFTVXlNbmNsTWpJbE1rTWxNako1SlRJeUpUTkJKVEl5YUMwMEpUSXlKVGRFSlRKREpUZENKVEl5WVdOMGFXOXVKVEl5SlROQkpUSXljWFZoWkhKaGRHbGpRM1Z5ZG1VbE1qSWxNa01sTWpKNE1TVXlNaVV6UVNVeU1uY2xNaklsTWtNbE1qSjVNU1V5TWlVelFTVXlNbWdsTWpJbE1rTWxNako0SlRJeUpUTkJKVEl5ZHkwMEpUSXlKVEpESlRJeWVTVXlNaVV6UVNVeU1tZ2xNaklsTjBRbE1rTWxOMElsTWpKaFkzUnBiMjRsTWpJbE0wRWxNakpzYVc1bEpUSXlKVEpESlRJeWVDVXlNaVV6UVNVeU1qUWxNaklsTWtNbE1qSjVKVEl5SlROQkpUSXlhQ1V5TWlVM1JDVXlReVUzUWlVeU1tRmpkR2x2YmlVeU1pVXpRU1V5TW5GMVlXUnlZWFJwWTBOMWNuWmxKVEl5SlRKREpUSXllREVsTWpJbE0wRWxNakl3SlRJeUpUSkRKVEl5ZVRFbE1qSWxNMEVsTWpKb0pUSXlKVEpESlRJeWVDVXlNaVV6UVNVeU1qQWxNaklsTWtNbE1qSjVKVEl5SlROQkpUSXlhQzAwSlRJeUpUZEVKVEpESlRkQ0pUSXlZV04wYVc5dUpUSXlKVE5CSlRJeVkyeHZjMlVsTWpJbE4wUWxOVVFsTjBRbE5VUWxNa01sTWpKbWIyNTBVM1I1YkdVbE1qSWxNMEVsTjBJbE4wUWxNa01sTWpKMFpYaDBRbXh2WTJzbE1qSWxNMEVsTlVJbE4wSWxNakp3YjNOcGRHbHZiaVV5TWlVelFTVTNRaVV5TW5nbE1qSWxNMEV4TUNVeVF5VXlNbmtsTWpJbE0wRXdKVEpESlRJeWR5VXlNaVV6UVNVeU1uY3RNakFsTWpJbE1rTWxNakpvSlRJeUpUTkJKVEl5YUNVeU1pVTNSQ1V5UXlVeU1uUmxlSFFsTWpJbE0wRWxNaklsUlRVbFFVUWxRVFlsUlRjbE9UUWxPVVlsUlRjbFFVVWxRVEVsUlRjbE9UQWxPRFlsTWpJbE4wUWxOVVFsTWtNbE1qSmhibU5vYjNKekpUSXlKVE5CSlRWQ0pUZENKVEl5ZUNVeU1pVXpRU1V5TW5jbE1rWXlKVEl5SlRKREpUSXllU1V5TWlVelFTVXlNakFsTWpJbE4wUWxNa01sTjBJbE1qSjRKVEl5SlROQkpUSXlkeVV5UmpJbE1qSWxNa01sTWpKNUpUSXlKVE5CSlRJeWFDVXlNaVUzUkNVeVF5VTNRaVV5TW5nbE1qSWxNMEVsTWpJd0pUSXlKVEpESlRJeWVTVXlNaVV6UVNVeU1tZ2xNa1l5SlRJeUpUZEVKVEpESlRkQ0pUSXllQ1V5TWlVelFTVXlNbmNsTWpJbE1rTWxNako1SlRJeUpUTkJKVEl5YUNVeVJqSWxNaklsTjBRbE5VUWxOMFFsTWtNbE1qSmhZVUpCYm1KTFFXVm9ORGs1TURVd0pUSXlKVE5CSlRkQ0pUSXlhV1FsTWpJbE0wRWxNakpoWVVKQmJtSkxRV1ZvTkRrNU1EVXdKVEl5SlRKREpUSXlibUZ0WlNVeU1pVXpRU1V5TW5KdmRXNWtVbVZqZEdGdVoyeGxKVEl5SlRKREpUSXlkR2wwYkdVbE1qSWxNMEVsTWpJbFJUVWxPVU1sT0RZbFJUZ2xRVGNsT1RJbFJUY2xPVVlsUVRrbFJUVWxRa1FsUVRJbE1qSWxNa01sTWpKallYUmxaMjl5ZVNVeU1pVXpRU1V5TW1KaGMybGpKVEl5SlRKREpUSXlaM0p2ZFhBbE1qSWxNMEVsTWpJbE1qSWxNa01sTWpKbmNtOTFjRTVoYldVbE1qSWxNMEZ1ZFd4c0pUSkRKVEl5Ykc5amEyVmtKVEl5SlROQlptRnNjMlVsTWtNbE1qSnNhVzVySlRJeUpUTkJKVEl5SlRJeUpUSkRKVEl5WTJocGJHUnlaVzRsTWpJbE0wRWxOVUlsTlVRbE1rTWxNakp3WVhKbGJuUWxNaklsTTBFbE1qSWxNaklsTWtNbE1qSnlaWE5wZW1WRWFYSWxNaklsTTBFbE5VSWxNakowYkNVeU1pVXlReVV5TW5SeUpUSXlKVEpESlRJeVluSWxNaklsTWtNbE1qSmliQ1V5TWlVeVF5VXlNbXdsTWpJbE1rTWxNakowSlRJeUpUSkRKVEl5Y2lVeU1pVXlReVV5TW1JbE1qSWxOVVFsTWtNbE1qSmhkSFJ5YVdKMWRHVWxNaklsTTBFbE4wSWxNakpqYjI1MFlXbHVaWElsTWpJbE0wRm1ZV3h6WlNVeVF5VXlNblpwYzJsaWJHVWxNaklsTTBGMGNuVmxKVEpESlRJeWNtOTBZWFJoWW14bEpUSXlKVE5CZEhKMVpTVXlReVV5TW14cGJtdGhZbXhsSlRJeUpUTkJkSEoxWlNVeVF5VXlNbU52Ykd4aGNITmhZbXhsSlRJeUpUTkJabUZzYzJVbE1rTWxNakpqYjJ4c1lYQnpaV1FsTWpJbE0wRm1ZV3h6WlNVeVF5VXlNbVpwZUdWa1RHbHVheVV5TWlVelFXWmhiSE5sSlRKREpUSXliV0Z5YTJWeVQyWm1jMlYwSlRJeUpUTkJOU1UzUkNVeVF5VXlNbVJoZEdGQmRIUnlhV0oxZEdWekpUSXlKVE5CSlRWQ0pUZENKVEl5Ym1GdFpTVXlNaVV6UVNVeU1pVkZOU1ZDUVNVNFJpVkZOU1U0UmlWQ055VXlNaVV5UXlVeU1uUjVjR1VsTWpJbE0wRWxNakp1ZFcxaVpYSWxNaklsTWtNbE1qSjJZV3gxWlNVeU1pVXpRU1V5TWlVeU1pVXlReVV5TW1OaGRHVm5iM0o1SlRJeUpUTkJKVEl5WkdWbVlYVnNkQ1V5TWlVeVF5VXlNbWxrSlRJeUpUTkJKVEl5Um5oVmEzSnBaWFJYVFRZMk5qSXpOeVV5TWlVM1JDVXlReVUzUWlVeU1tNWhiV1VsTWpJbE0wRWxNaklsUlRVbE9UQWxPRVFsUlRjbFFUY2xRakFsTWpJbE1rTWxNakowZVhCbEpUSXlKVE5CSlRJeWMzUnlhVzVuSlRJeUpUSkRKVEl5ZG1Gc2RXVWxNaklsTTBFbE1qSWxNaklsTWtNbE1qSmpZWFJsWjI5eWVTVXlNaVV6UVNVeU1tUmxabUYxYkhRbE1qSWxNa01sTWpKcFpDVXlNaVV6UVNVeU1sWmtlV3RYYTBwc1pIUXpNVEU0TWpJbE1qSWxOMFFsTWtNbE4wSWxNakp1WVcxbEpUSXlKVE5CSlRJeUpVVTJKVGc1SlRnd0pVVTJKVGxESlRnNUpVVTRKVGd3SlRnMUpUSXlKVEpESlRJeWRIbHdaU1V5TWlVelFTVXlNbk4wY21sdVp5VXlNaVV5UXlVeU1uWmhiSFZsSlRJeUpUTkJKVEl5SlRJeUpUSkRKVEl5WTJGMFpXZHZjbmtsTWpJbE0wRWxNakprWldaaGRXeDBKVEl5SlRKREpUSXlhV1FsTWpJbE0wRWxNakprU0VOcmJFaDBWRXg0TmpZeU16YzFKVEl5SlRkRUpUSkRKVGRDSlRJeWJtRnRaU1V5TWlVelFTVXlNaVZGT0NWQ1JpVTVSU1ZGTmlVNFJTVkJOU1V5TWlVeVF5VXlNblI1Y0dVbE1qSWxNMEVsTWpKc2FXNXJKVEl5SlRKREpUSXlkbUZzZFdVbE1qSWxNMEVsTWpJbE1qSWxNa01sTWpKallYUmxaMjl5ZVNVeU1pVXpRU1V5TW1SbFptRjFiSFFsTWpJbE1rTWxNakpwWkNVeU1pVXpRU1V5TWs5UmIydERSbXRsZEZRek9USTFNVGtsTWpJbE4wUWxNa01sTjBJbE1qSnVZVzFsSlRJeUpUTkJKVEl5SlVVMEpVSkZKVUpHSlVVM0pVRkRKVUpCSlRJeUpUSkRKVEl5ZEhsd1pTVXlNaVV6UVNVeU1uTjBjbWx1WnlVeU1pVXlReVV5TW5aaGJIVmxKVEl5SlROQkpUSXlKVEl5SlRKREpUSXlZMkYwWldkdmNua2xNaklsTTBFbE1qSmtaV1poZFd4MEpUSXlKVEpESlRJeWFXUWxNaklsTTBFbE1qSnphWE52YlVORFdtVnlNemt3TWpneEpUSXlKVGRFSlRWRUpUSkRKVEl5Y0hKdmNITWxNaklsTTBFbE4wSWxNako0SlRJeUpUTkJNak0yTGpVNU9UazVNRGcwTkRjeU5qVTJKVEpESlRJeWVTVXlNaVV6UVRVeE9TNHdPVGs1T1RnME56UXhNakV4SlRKREpUSXlkeVV5TWlVelFUazJKVEpESlRJeWFDVXlNaVV6UVRVMEpUSkRKVEl5ZW1sdVpHVjRKVEl5SlROQk5TVXlReVV5TW1GdVoyeGxKVEl5SlROQk1DVTNSQ1V5UXlVeU1uTm9ZWEJsVTNSNWJHVWxNaklsTTBFbE4wSWxNakpoYkhCb1lTVXlNaVV6UVRFbE4wUWxNa01sTWpKc2FXNWxVM1I1YkdVbE1qSWxNMEVsTjBJbE1qSnNhVzVsVjJsa2RHZ2xNaklsTTBFeExqVWxOMFFsTWtNbE1qSm1hV3hzVTNSNWJHVWxNaklsTTBFbE4wSWxOMFFsTWtNbE1qSjBhR1Z0WlNVeU1pVXpRU1UzUWlVM1JDVXlReVV5TW5CaGRHZ2xNaklsTTBFbE5VSWxOMElsTWpKaFkzUnBiMjV6SlRJeUpUTkJKVFZDSlRkQ0pUSXlZV04wYVc5dUpUSXlKVE5CSlRJeWJXOTJaU1V5TWlVeVF5VXlNbmdsTWpJbE0wRWxNakl3SlRJeUpUSkRKVEl5ZVNVeU1pVXpRU1V5TWpRbE1qSWxOMFFsTWtNbE4wSWxNakpoWTNScGIyNGxNaklsTTBFbE1qSnhkV0ZrY21GMGFXTkRkWEoyWlNVeU1pVXlReVV5TW5neEpUSXlKVE5CSlRJeU1DVXlNaVV5UXlVeU1ua3hKVEl5SlROQkpUSXlNQ1V5TWlVeVF5VXlNbmdsTWpJbE0wRWxNakkwSlRJeUpUSkRKVEl5ZVNVeU1pVXpRU1V5TWpBbE1qSWxOMFFsTWtNbE4wSWxNakpoWTNScGIyNGxNaklsTTBFbE1qSnNhVzVsSlRJeUpUSkRKVEl5ZUNVeU1pVXpRU1V5TW5jdE5DVXlNaVV5UXlVeU1ua2xNaklsTTBFbE1qSXdKVEl5SlRkRUpUSkRKVGRDSlRJeVlXTjBhVzl1SlRJeUpUTkJKVEl5Y1hWaFpISmhkR2xqUTNWeWRtVWxNaklsTWtNbE1qSjRNU1V5TWlVelFTVXlNbmNsTWpJbE1rTWxNako1TVNVeU1pVXpRU1V5TWpBbE1qSWxNa01sTWpKNEpUSXlKVE5CSlRJeWR5VXlNaVV5UXlVeU1ua2xNaklsTTBFbE1qSTBKVEl5SlRkRUpUSkRKVGRDSlRJeVlXTjBhVzl1SlRJeUpUTkJKVEl5YkdsdVpTVXlNaVV5UXlVeU1uZ2xNaklsTTBFbE1qSjNKVEl5SlRKREpUSXllU1V5TWlVelFTVXlNbWd0TkNVeU1pVTNSQ1V5UXlVM1FpVXlNbUZqZEdsdmJpVXlNaVV6UVNVeU1uRjFZV1J5WVhScFkwTjFjblpsSlRJeUpUSkRKVEl5ZURFbE1qSWxNMEVsTWpKM0pUSXlKVEpESlRJeWVURWxNaklsTTBFbE1qSm9KVEl5SlRKREpUSXllQ1V5TWlVelFTVXlNbmN0TkNVeU1pVXlReVV5TW5rbE1qSWxNMEVsTWpKb0pUSXlKVGRFSlRKREpUZENKVEl5WVdOMGFXOXVKVEl5SlROQkpUSXliR2x1WlNVeU1pVXlReVV5TW5nbE1qSWxNMEVsTWpJMEpUSXlKVEpESlRJeWVTVXlNaVV6UVNVeU1tZ2xNaklsTjBRbE1rTWxOMElsTWpKaFkzUnBiMjRsTWpJbE0wRWxNakp4ZFdGa2NtRjBhV05EZFhKMlpTVXlNaVV5UXlVeU1uZ3hKVEl5SlROQkpUSXlNQ1V5TWlVeVF5VXlNbmt4SlRJeUpUTkJKVEl5YUNVeU1pVXlReVV5TW5nbE1qSWxNMEVsTWpJd0pUSXlKVEpESlRJeWVTVXlNaVV6UVNVeU1tZ3ROQ1V5TWlVM1JDVXlReVUzUWlVeU1tRmpkR2x2YmlVeU1pVXpRU1V5TW1Oc2IzTmxKVEl5SlRkRUpUVkVKVGRFSlRWRUpUSkRKVEl5Wm05dWRGTjBlV3hsSlRJeUpUTkJKVGRDSlRkRUpUSkRKVEl5ZEdWNGRFSnNiMk5ySlRJeUpUTkJKVFZDSlRkQ0pUSXljRzl6YVhScGIyNGxNaklsTTBFbE4wSWxNako0SlRJeUpUTkJNVEFsTWtNbE1qSjVKVEl5SlROQk1DVXlReVV5TW5jbE1qSWxNMEVsTWpKM0xUSXdKVEl5SlRKREpUSXlhQ1V5TWlVelFTVXlNbWdsTWpJbE4wUWxNa01sTWpKMFpYaDBKVEl5SlROQkpUSXlKVVU0SlVGR0pVSkZKVVUzSlVFNEpUaENKVVUzSlVJeEpVSkNKVVUxSlRnNEpVRkNKVVUzSlVGRkpVRXhKVVUzSlRrd0pUZzJKVEl5SlRkRUpUVkVKVEpESlRJeVlXNWphRzl5Y3lVeU1pVXpRU1UxUWlVM1FpVXlNbmdsTWpJbE0wRWxNakozSlRKR01pVXlNaVV5UXlVeU1ua2xNaklsTTBFbE1qSXdKVEl5SlRkRUpUSkRKVGRDSlRJeWVDVXlNaVV6UVNVeU1uY2xNa1l5SlRJeUpUSkRKVEl5ZVNVeU1pVXpRU1V5TW1nbE1qSWxOMFFsTWtNbE4wSWxNako0SlRJeUpUTkJKVEl5TUNVeU1pVXlReVV5TW5rbE1qSWxNMEVsTWpKb0pUSkdNaVV5TWlVM1JDVXlReVUzUWlVeU1uZ2xNaklsTTBFbE1qSjNKVEl5SlRKREpUSXllU1V5TWlVelFTVXlNbWdsTWtZeUpUSXlKVGRFSlRWRUpUZEVKVEpESlRJeVZIbE5jWHBEWkc1bVJqQXpNelk0T1NVeU1pVXpRU1UzUWlVeU1tbGtKVEl5SlROQkpUSXlWSGxOY1hwRFpHNW1SakF6TXpZNE9TVXlNaVV5UXlVeU1tNWhiV1VsTWpJbE0wRWxNakp5YjNWdVpGSmxZM1JoYm1kc1pTVXlNaVV5UXlVeU1uUnBkR3hsSlRJeUpUTkJKVEl5SlVVMUpUbERKVGcySlVVNEpVRTNKVGt5SlVVM0pUbEdKVUU1SlVVMUpVSkVKVUV5SlRJeUpUSkRKVEl5WTJGMFpXZHZjbmtsTWpJbE0wRWxNakppWVhOcFl5VXlNaVV5UXlVeU1tZHliM1Z3SlRJeUpUTkJKVEl5SlRJeUpUSkRKVEl5WjNKdmRYQk9ZVzFsSlRJeUpUTkJiblZzYkNVeVF5VXlNbXh2WTJ0bFpDVXlNaVV6UVdaaGJITmxKVEpESlRJeWJHbHVheVV5TWlVelFTVXlNaVV5TWlVeVF5VXlNbU5vYVd4a2NtVnVKVEl5SlROQkpUVkNKVFZFSlRKREpUSXljR0Z5Wlc1MEpUSXlKVE5CSlRJeUpUSXlKVEpESlRJeWNtVnphWHBsUkdseUpUSXlKVE5CSlRWQ0pUSXlkR3dsTWpJbE1rTWxNakowY2lVeU1pVXlReVV5TW1KeUpUSXlKVEpESlRJeVltd2xNaklsTWtNbE1qSnNKVEl5SlRKREpUSXlkQ1V5TWlVeVF5VXlNbklsTWpJbE1rTWxNakppSlRJeUpUVkVKVEpESlRJeVlYUjBjbWxpZFhSbEpUSXlKVE5CSlRkQ0pUSXlZMjl1ZEdGcGJtVnlKVEl5SlROQlptRnNjMlVsTWtNbE1qSjJhWE5wWW14bEpUSXlKVE5CZEhKMVpTVXlReVV5TW5KdmRHRjBZV0pzWlNVeU1pVXpRWFJ5ZFdVbE1rTWxNakpzYVc1cllXSnNaU1V5TWlVelFYUnlkV1VsTWtNbE1qSmpiMnhzWVhCellXSnNaU1V5TWlVelFXWmhiSE5sSlRKREpUSXlZMjlzYkdGd2MyVmtKVEl5SlROQlptRnNjMlVsTWtNbE1qSm1hWGhsWkV4cGJtc2xNaklsTTBGbVlXeHpaU1V5UXlVeU1tMWhjbXRsY2s5bVpuTmxkQ1V5TWlVelFUVWxOMFFsTWtNbE1qSmtZWFJoUVhSMGNtbGlkWFJsY3lVeU1pVXpRU1UxUWlVM1FpVXlNbTVoYldVbE1qSWxNMEVsTWpJbFJUVWxRa0VsT0VZbFJUVWxPRVlsUWpjbE1qSWxNa01sTWpKMGVYQmxKVEl5SlROQkpUSXliblZ0WW1WeUpUSXlKVEpESlRJeWRtRnNkV1VsTWpJbE0wRWxNaklsTWpJbE1rTWxNakpqWVhSbFoyOXllU1V5TWlVelFTVXlNbVJsWm1GMWJIUWxNaklsTWtNbE1qSnBaQ1V5TWlVelFTVXlNbmRNWTJSVGNWVnRabUU1TmpRNE9ETWxNaklsTjBRbE1rTWxOMElsTWpKdVlXMWxKVEl5SlROQkpUSXlKVVUxSlRrd0pUaEVKVVUzSlVFM0pVSXdKVEl5SlRKREpUSXlkSGx3WlNVeU1pVXpRU1V5TW5OMGNtbHVaeVV5TWlVeVF5VXlNblpoYkhWbEpUSXlKVE5CSlRJeUpUSXlKVEpESlRJeVkyRjBaV2R2Y25rbE1qSWxNMEVsTWpKa1pXWmhkV3gwSlRJeUpUSkRKVEl5YVdRbE1qSWxNMEVsTWpKSloxaGliMU5tUzNKak16STFOVGsySlRJeUpUZEVKVEpESlRkQ0pUSXlibUZ0WlNVeU1pVXpRU1V5TWlWRk5pVTRPU1U0TUNWRk5pVTVReVU0T1NWRk9DVTRNQ1U0TlNVeU1pVXlReVV5TW5SNWNHVWxNaklsTTBFbE1qSnpkSEpwYm1jbE1qSWxNa01sTWpKMllXeDFaU1V5TWlVelFTVXlNaVV5TWlVeVF5VXlNbU5oZEdWbmIzSjVKVEl5SlROQkpUSXlaR1ZtWVhWc2RDVXlNaVV5UXlVeU1tbGtKVEl5SlROQkpUSXlhVkp0ZGxWd1dHRkRVamt5T1RnMk55VXlNaVUzUkNVeVF5VTNRaVV5TW01aGJXVWxNaklsTTBFbE1qSWxSVGdsUWtZbE9VVWxSVFlsT0VVbFFUVWxNaklsTWtNbE1qSjBlWEJsSlRJeUpUTkJKVEl5YkdsdWF5VXlNaVV5UXlVeU1uWmhiSFZsSlRJeUpUTkJKVEl5SlRJeUpUSkRKVEl5WTJGMFpXZHZjbmtsTWpJbE0wRWxNakprWldaaGRXeDBKVEl5SlRKREpUSXlhV1FsTWpJbE0wRWxNakowZFdaaFlVdHphMnR3TnpFeU1qRTJKVEl5SlRkRUpUSkRKVGRDSlRJeWJtRnRaU1V5TWlVelFTVXlNaVZGTkNWQ1JTVkNSaVZGTnlWQlF5VkNRU1V5TWlVeVF5VXlNblI1Y0dVbE1qSWxNMEVsTWpKemRISnBibWNsTWpJbE1rTWxNakoyWVd4MVpTVXlNaVV6UVNVeU1pVXlNaVV5UXlVeU1tTmhkR1ZuYjNKNUpUSXlKVE5CSlRJeVpHVm1ZWFZzZENVeU1pVXlReVV5TW1sa0pUSXlKVE5CSlRJeVkyMXhSMGxqWm1aeGJESXdOalU0TVNVeU1pVTNSQ1UxUkNVeVF5VXlNbkJ5YjNCekpUSXlKVE5CSlRkQ0pUSXllQ1V5TWlVelFUUXhPQzQxT1RrNU9UQTRORFEzTWpZMU5pVXlReVV5TW5rbE1qSWxNMEV4TURNdU5UazVPVGs0TkRjME1USXhNU1V5UXlVeU1uY2xNaklsTTBFNU5pVXlReVV5TW1nbE1qSWxNMEUxTkNVeVF5VXlNbnBwYm1SbGVDVXlNaVV6UVRZbE1rTWxNakpoYm1kc1pTVXlNaVV6UVRBbE4wUWxNa01sTWpKemFHRndaVk4wZVd4bEpUSXlKVE5CSlRkQ0pUSXlZV3h3YUdFbE1qSWxNMEV4SlRkRUpUSkRKVEl5YkdsdVpWTjBlV3hsSlRJeUpUTkJKVGRDSlRJeWJHbHVaVmRwWkhSb0pUSXlKVE5CTVM0MUpUZEVKVEpESlRJeVptbHNiRk4wZVd4bEpUSXlKVE5CSlRkQ0pUZEVKVEpESlRJeWRHaGxiV1VsTWpJbE0wRWxOMElsTjBRbE1rTWxNakp3WVhSb0pUSXlKVE5CSlRWQ0pUZENKVEl5WVdOMGFXOXVjeVV5TWlVelFTVTFRaVUzUWlVeU1tRmpkR2x2YmlVeU1pVXpRU1V5TW0xdmRtVWxNaklsTWtNbE1qSjRKVEl5SlROQkpUSXlNQ1V5TWlVeVF5VXlNbmtsTWpJbE0wRWxNakkwSlRJeUpUZEVKVEpESlRkQ0pUSXlZV04wYVc5dUpUSXlKVE5CSlRJeWNYVmhaSEpoZEdsalEzVnlkbVVsTWpJbE1rTWxNako0TVNVeU1pVXpRU1V5TWpBbE1qSWxNa01sTWpKNU1TVXlNaVV6UVNVeU1qQWxNaklsTWtNbE1qSjRKVEl5SlROQkpUSXlOQ1V5TWlVeVF5VXlNbmtsTWpJbE0wRWxNakl3SlRJeUpUZEVKVEpESlRkQ0pUSXlZV04wYVc5dUpUSXlKVE5CSlRJeWJHbHVaU1V5TWlVeVF5VXlNbmdsTWpJbE0wRWxNakozTFRRbE1qSWxNa01sTWpKNUpUSXlKVE5CSlRJeU1DVXlNaVUzUkNVeVF5VTNRaVV5TW1GamRHbHZiaVV5TWlVelFTVXlNbkYxWVdSeVlYUnBZME4xY25abEpUSXlKVEpESlRJeWVERWxNaklsTTBFbE1qSjNKVEl5SlRKREpUSXllVEVsTWpJbE0wRWxNakl3SlRJeUpUSkRKVEl5ZUNVeU1pVXpRU1V5TW5jbE1qSWxNa01sTWpKNUpUSXlKVE5CSlRJeU5DVXlNaVUzUkNVeVF5VTNRaVV5TW1GamRHbHZiaVV5TWlVelFTVXlNbXhwYm1VbE1qSWxNa01sTWpKNEpUSXlKVE5CSlRJeWR5VXlNaVV5UXlVeU1ua2xNaklsTTBFbE1qSm9MVFFsTWpJbE4wUWxNa01sTjBJbE1qSmhZM1JwYjI0bE1qSWxNMEVsTWpKeGRXRmtjbUYwYVdORGRYSjJaU1V5TWlVeVF5VXlNbmd4SlRJeUpUTkJKVEl5ZHlVeU1pVXlReVV5TW5reEpUSXlKVE5CSlRJeWFDVXlNaVV5UXlVeU1uZ2xNaklsTTBFbE1qSjNMVFFsTWpJbE1rTWxNako1SlRJeUpUTkJKVEl5YUNVeU1pVTNSQ1V5UXlVM1FpVXlNbUZqZEdsdmJpVXlNaVV6UVNVeU1teHBibVVsTWpJbE1rTWxNako0SlRJeUpUTkJKVEl5TkNVeU1pVXlReVV5TW5rbE1qSWxNMEVsTWpKb0pUSXlKVGRFSlRKREpUZENKVEl5WVdOMGFXOXVKVEl5SlROQkpUSXljWFZoWkhKaGRHbGpRM1Z5ZG1VbE1qSWxNa01sTWpKNE1TVXlNaVV6UVNVeU1qQWxNaklsTWtNbE1qSjVNU1V5TWlVelFTVXlNbWdsTWpJbE1rTWxNako0SlRJeUpUTkJKVEl5TUNVeU1pVXlReVV5TW5rbE1qSWxNMEVsTWpKb0xUUWxNaklsTjBRbE1rTWxOMElsTWpKaFkzUnBiMjRsTWpJbE0wRWxNakpqYkc5elpTVXlNaVUzUkNVMVJDVTNSQ1UxUkNVeVF5VXlNbVp2Ym5SVGRIbHNaU1V5TWlVelFTVTNRaVUzUkNVeVF5VXlNblJsZUhSQ2JHOWpheVV5TWlVelFTVTFRaVUzUWlVeU1uQnZjMmwwYVc5dUpUSXlKVE5CSlRkQ0pUSXllQ1V5TWlVelFURXdKVEpESlRJeWVTVXlNaVV6UVRBbE1rTWxNakozSlRJeUpUTkJKVEl5ZHkweU1DVXlNaVV5UXlVeU1tZ2xNaklsTTBFbE1qSm9KVEl5SlRkRUpUSkRKVEl5ZEdWNGRDVXlNaVV6UVNVeU1pVkZOaVU1TlNVNU9TVkZOU1U0UVNWQk1TVkZOeVZCUlNWQk1TVkZOeVU1TUNVNE5pVkZOU1U1TVNVNU9DVkZOeVZCUlNWQk1TVkZOeVU1TUNVNE5pVXlNaVUzUkNVMVJDVXlReVV5TW1GdVkyaHZjbk1sTWpJbE0wRWxOVUlsTjBJbE1qSjRKVEl5SlROQkpUSXlkeVV5UmpJbE1qSWxNa01sTWpKNUpUSXlKVE5CSlRJeU1DVXlNaVUzUkNVeVF5VTNRaVV5TW5nbE1qSWxNMEVsTWpKM0pUSkdNaVV5TWlVeVF5VXlNbmtsTWpJbE0wRWxNakpvSlRJeUpUZEVKVEpESlRkQ0pUSXllQ1V5TWlVelFTVXlNakFsTWpJbE1rTWxNako1SlRJeUpUTkJKVEl5YUNVeVJqSWxNaklsTjBRbE1rTWxOMElsTWpKNEpUSXlKVE5CSlRJeWR5VXlNaVV5UXlVeU1ua2xNaklsTTBFbE1qSm9KVEpHTWlVeU1pVTNSQ1UxUkNVM1JDVXlReVV5TW1Sa1NVcGFlbk55Vm1vMU5qa3lOamdsTWpJbE0wRWxOMElsTWpKcFpDVXlNaVV6UVNVeU1tUmtTVXBhZW5OeVZtbzFOamt5TmpnbE1qSWxNa01sTWpKdVlXMWxKVEl5SlROQkpUSXljbTkxYm1SU1pXTjBZVzVuYkdVbE1qSWxNa01sTWpKMGFYUnNaU1V5TWlVelFTVXlNaVZGTlNVNVF5VTROaVZGT0NWQk55VTVNaVZGTnlVNVJpVkJPU1ZGTlNWQ1JDVkJNaVV5TWlVeVF5VXlNbU5oZEdWbmIzSjVKVEl5SlROQkpUSXlZbUZ6YVdNbE1qSWxNa01sTWpKbmNtOTFjQ1V5TWlVelFTVXlNaVV5TWlVeVF5VXlNbWR5YjNWd1RtRnRaU1V5TWlVelFXNTFiR3dsTWtNbE1qSnNiMk5yWldRbE1qSWxNMEZtWVd4elpTVXlReVV5TW14cGJtc2xNaklsTTBFbE1qSWxNaklsTWtNbE1qSmphR2xzWkhKbGJpVXlNaVV6UVNVMVFpVTFSQ1V5UXlVeU1uQmhjbVZ1ZENVeU1pVXpRU1V5TWlVeU1pVXlReVV5TW5KbGMybDZaVVJwY2lVeU1pVXpRU1UxUWlVeU1uUnNKVEl5SlRKREpUSXlkSElsTWpJbE1rTWxNakppY2lVeU1pVXlReVV5TW1Kc0pUSXlKVEpESlRJeWJDVXlNaVV5UXlVeU1uUWxNaklsTWtNbE1qSnlKVEl5SlRKREpUSXlZaVV5TWlVMVJDVXlReVV5TW1GMGRISnBZblYwWlNVeU1pVXpRU1UzUWlVeU1tTnZiblJoYVc1bGNpVXlNaVV6UVdaaGJITmxKVEpESlRJeWRtbHphV0pzWlNVeU1pVXpRWFJ5ZFdVbE1rTWxNakp5YjNSaGRHRmliR1VsTWpJbE0wRjBjblZsSlRKREpUSXliR2x1YTJGaWJHVWxNaklsTTBGMGNuVmxKVEpESlRJeVkyOXNiR0Z3YzJGaWJHVWxNaklsTTBGbVlXeHpaU1V5UXlVeU1tTnZiR3hoY0hObFpDVXlNaVV6UVdaaGJITmxKVEpESlRJeVptbDRaV1JNYVc1ckpUSXlKVE5CWm1Gc2MyVWxNa01sTWpKdFlYSnJaWEpQWm1aelpYUWxNaklsTTBFMUpUZEVKVEpESlRJeVpHRjBZVUYwZEhKcFluVjBaWE1sTWpJbE0wRWxOVUlsTjBJbE1qSnVZVzFsSlRJeUpUTkJKVEl5SlVVMUpVSkJKVGhHSlVVMUpUaEdKVUkzSlRJeUpUSkRKVEl5ZEhsd1pTVXlNaVV6UVNVeU1tNTFiV0psY2lVeU1pVXlReVV5TW5aaGJIVmxKVEl5SlROQkpUSXlKVEl5SlRKREpUSXlZMkYwWldkdmNua2xNaklsTTBFbE1qSmtaV1poZFd4MEpUSXlKVEpESlRJeWFXUWxNaklsTTBFbE1qSnRiMjlrYVVoSFUxZG5Nek14TmpJeUpUSXlKVGRFSlRKREpUZENKVEl5Ym1GdFpTVXlNaVV6UVNVeU1pVkZOU1U1TUNVNFJDVkZOeVZCTnlWQ01DVXlNaVV5UXlVeU1uUjVjR1VsTWpJbE0wRWxNakp6ZEhKcGJtY2xNaklsTWtNbE1qSjJZV3gxWlNVeU1pVXpRU1V5TWlVeU1pVXlReVV5TW1OaGRHVm5iM0o1SlRJeUpUTkJKVEl5WkdWbVlYVnNkQ1V5TWlVeVF5VXlNbWxrSlRJeUpUTkJKVEl5VVZsQ2MxWllXV3BhVmpNd016WXpOQ1V5TWlVM1JDVXlReVUzUWlVeU1tNWhiV1VsTWpJbE0wRWxNaklsUlRZbE9Ea2xPREFsUlRZbE9VTWxPRGtsUlRnbE9EQWxPRFVsTWpJbE1rTWxNakowZVhCbEpUSXlKVE5CSlRJeWMzUnlhVzVuSlRJeUpUSkRKVEl5ZG1Gc2RXVWxNaklsTTBFbE1qSWxNaklsTWtNbE1qSmpZWFJsWjI5eWVTVXlNaVV6UVNVeU1tUmxabUYxYkhRbE1qSWxNa01sTWpKcFpDVXlNaVV6UVNVeU1uZENibFpIWkZsSlduVTRPVFEyTkRVbE1qSWxOMFFsTWtNbE4wSWxNakp1WVcxbEpUSXlKVE5CSlRJeUpVVTRKVUpHSlRsRkpVVTJKVGhGSlVFMUpUSXlKVEpESlRJeWRIbHdaU1V5TWlVelFTVXlNbXhwYm1zbE1qSWxNa01sTWpKMllXeDFaU1V5TWlVelFTVXlNaVV5TWlVeVF5VXlNbU5oZEdWbmIzSjVKVEl5SlROQkpUSXlaR1ZtWVhWc2RDVXlNaVV5UXlVeU1tbGtKVEl5SlROQkpUSXlaa0ptZEc5RlptdEViams0T0RJMk9TVXlNaVUzUkNVeVF5VTNRaVV5TW01aGJXVWxNaklsTTBFbE1qSWxSVFFsUWtVbFFrWWxSVGNsUVVNbFFrRWxNaklsTWtNbE1qSjBlWEJsSlRJeUpUTkJKVEl5YzNSeWFXNW5KVEl5SlRKREpUSXlkbUZzZFdVbE1qSWxNMEVsTWpJbE1qSWxNa01sTWpKallYUmxaMjl5ZVNVeU1pVXpRU1V5TW1SbFptRjFiSFFsTWpJbE1rTWxNakpwWkNVeU1pVXpRU1V5TWtwTGJGZEhaa1J4Um5nM01UWTRNVGNsTWpJbE4wUWxOVVFsTWtNbE1qSndjbTl3Y3lVeU1pVXpRU1UzUWlVeU1uZ2xNaklsTTBFME1UZ3VOVGs1T1Rrd09EUTBOekkyTlRZbE1rTWxNako1SlRJeUpUTkJNalU1TGpVNU9UazVPRFEzTkRFeU1URWxNa01sTWpKM0pUSXlKVE5CT1RZbE1rTWxNakpvSlRJeUpUTkJOVFFsTWtNbE1qSjZhVzVrWlhnbE1qSWxNMEU0SlRKREpUSXlZVzVuYkdVbE1qSWxNMEV3SlRkRUpUSkRKVEl5YzJoaGNHVlRkSGxzWlNVeU1pVXpRU1UzUWlVeU1tRnNjR2hoSlRJeUpUTkJNU1UzUkNVeVF5VXlNbXhwYm1WVGRIbHNaU1V5TWlVelFTVTNRaVV5TW14cGJtVlhhV1IwYUNVeU1pVXpRVEV1TlNVM1JDVXlReVV5TW1acGJHeFRkSGxzWlNVeU1pVXpRU1UzUWlVM1JDVXlReVV5TW5Sb1pXMWxKVEl5SlROQkpUZENKVGRFSlRKREpUSXljR0YwYUNVeU1pVXpRU1UxUWlVM1FpVXlNbUZqZEdsdmJuTWxNaklsTTBFbE5VSWxOMElsTWpKaFkzUnBiMjRsTWpJbE0wRWxNakp0YjNabEpUSXlKVEpESlRJeWVDVXlNaVV6UVNVeU1qQWxNaklsTWtNbE1qSjVKVEl5SlROQkpUSXlOQ1V5TWlVM1JDVXlReVUzUWlVeU1tRmpkR2x2YmlVeU1pVXpRU1V5TW5GMVlXUnlZWFJwWTBOMWNuWmxKVEl5SlRKREpUSXllREVsTWpJbE0wRWxNakl3SlRJeUpUSkRKVEl5ZVRFbE1qSWxNMEVsTWpJd0pUSXlKVEpESlRJeWVDVXlNaVV6UVNVeU1qUWxNaklsTWtNbE1qSjVKVEl5SlROQkpUSXlNQ1V5TWlVM1JDVXlReVUzUWlVeU1tRmpkR2x2YmlVeU1pVXpRU1V5TW14cGJtVWxNaklsTWtNbE1qSjRKVEl5SlROQkpUSXlkeTAwSlRJeUpUSkRKVEl5ZVNVeU1pVXpRU1V5TWpBbE1qSWxOMFFsTWtNbE4wSWxNakpoWTNScGIyNGxNaklsTTBFbE1qSnhkV0ZrY21GMGFXTkRkWEoyWlNVeU1pVXlReVV5TW5neEpUSXlKVE5CSlRJeWR5VXlNaVV5UXlVeU1ua3hKVEl5SlROQkpUSXlNQ1V5TWlVeVF5VXlNbmdsTWpJbE0wRWxNakozSlRJeUpUSkRKVEl5ZVNVeU1pVXpRU1V5TWpRbE1qSWxOMFFsTWtNbE4wSWxNakpoWTNScGIyNGxNaklsTTBFbE1qSnNhVzVsSlRJeUpUSkRKVEl5ZUNVeU1pVXpRU1V5TW5jbE1qSWxNa01sTWpKNUpUSXlKVE5CSlRJeWFDMDBKVEl5SlRkRUpUSkRKVGRDSlRJeVlXTjBhVzl1SlRJeUpUTkJKVEl5Y1hWaFpISmhkR2xqUTNWeWRtVWxNaklsTWtNbE1qSjRNU1V5TWlVelFTVXlNbmNsTWpJbE1rTWxNako1TVNVeU1pVXpRU1V5TW1nbE1qSWxNa01sTWpKNEpUSXlKVE5CSlRJeWR5MDBKVEl5SlRKREpUSXllU1V5TWlVelFTVXlNbWdsTWpJbE4wUWxNa01sTjBJbE1qSmhZM1JwYjI0bE1qSWxNMEVsTWpKc2FXNWxKVEl5SlRKREpUSXllQ1V5TWlVelFTVXlNalFsTWpJbE1rTWxNako1SlRJeUpUTkJKVEl5YUNVeU1pVTNSQ1V5UXlVM1FpVXlNbUZqZEdsdmJpVXlNaVV6UVNVeU1uRjFZV1J5WVhScFkwTjFjblpsSlRJeUpUSkRKVEl5ZURFbE1qSWxNMEVsTWpJd0pUSXlKVEpESlRJeWVURWxNaklsTTBFbE1qSm9KVEl5SlRKREpUSXllQ1V5TWlVelFTVXlNakFsTWpJbE1rTWxNako1SlRJeUpUTkJKVEl5YUMwMEpUSXlKVGRFSlRKREpUZENKVEl5WVdOMGFXOXVKVEl5SlROQkpUSXlZMnh2YzJVbE1qSWxOMFFsTlVRbE4wUWxOVVFsTWtNbE1qSm1iMjUwVTNSNWJHVWxNaklsTTBFbE4wSWxOMFFsTWtNbE1qSjBaWGgwUW14dlkyc2xNaklsTTBFbE5VSWxOMElsTWpKd2IzTnBkR2x2YmlVeU1pVXpRU1UzUWlVeU1uZ2xNaklsTTBFeE1DVXlReVV5TW5rbE1qSWxNMEV3SlRKREpUSXlkeVV5TWlVelFTVXlNbmN0TWpBbE1qSWxNa01sTWpKb0pUSXlKVE5CSlRJeWFDVXlNaVUzUkNVeVF5VXlNblJsZUhRbE1qSWxNMEVsTWpJbFJUVWxRVVFsUVRZbFJUa2xPVGtsUVRJbFJUY2xRVVVsUVRFbFJUY2xPVEFsT0RZbE1qSWxOMFFsTlVRbE1rTWxNakpoYm1Ob2IzSnpKVEl5SlROQkpUVkNKVGRDSlRJeWVDVXlNaVV6UVNVeU1uY2xNa1l5SlRJeUpUSkRKVEl5ZVNVeU1pVXpRU1V5TWpBbE1qSWxOMFFsTWtNbE4wSWxNako0SlRJeUpUTkJKVEl5ZHlVeVJqSWxNaklsTWtNbE1qSjVKVEl5SlROQkpUSXlhQ1V5TWlVM1JDVXlReVUzUWlVeU1uZ2xNaklsTTBFbE1qSXdKVEl5SlRKREpUSXllU1V5TWlVelFTVXlNbWdsTWtZeUpUSXlKVGRFSlRKREpUZENKVEl5ZUNVeU1pVXpRU1V5TW5jbE1qSWxNa01sTWpKNUpUSXlKVE5CSlRJeWFDVXlSaklsTWpJbE4wUWxOVVFsTjBRbE1rTWxNakpDV2xwcFkxaElRMEozTWpJd05qQTFKVEl5SlROQkpUZENKVEl5YVdRbE1qSWxNMEVsTWpKQ1dscHBZMWhJUTBKM01qSXdOakExSlRJeUpUSkRKVEl5Ym1GdFpTVXlNaVV6UVNVeU1teHBibXRsY2lVeU1pVXlReVV5TW5SbGVIUWxNaklsTTBFbE1qSWxNaklsTWtNbE1qSm5jbTkxY0NVeU1pVXpRU1V5TWlVeU1pVXlReVV5TW14cGJtdGxjbFI1Y0dVbE1qSWxNMEVsTWpKaWNtOXJaVzRsTWpJbE1rTWxNakp3YjJsdWRITWxNaklsTTBFbE5VSWxOMElsTWpKNEpUSXlKVE5CTWpFd0xqVTVPVGs1TURnME5EY3lOalUySlRKREpUSXllU1V5TWlVelFUTXpNaTQxT1RrNU9UZzBOelF4TWpFeEpUZEVKVEpESlRkQ0pUSXllQ1V5TWlVelFUSXhNQzQxT1RrNU9UQTRORFEzTWpZMU5pVXlReVV5TW5rbE1qSWxNMEV6TXpJdU5UazVPVGs0TkRjME1USXhNU1UzUkNVMVJDVXlReVV5TW14dlkydGxaQ1V5TWlVelFXWmhiSE5sSlRKREpUSXlaR0YwWVVGMGRISnBZblYwWlhNbE1qSWxNMEVsTlVJbE5VUWxNa01sTWpKd2NtOXdjeVV5TWlVelFTVTNRaVV5TW5wcGJtUmxlQ1V5TWlVelFUa2xOMFFsTWtNbE1qSnNhVzVsVTNSNWJHVWxNaklsTTBFbE4wSWxNakpzYVc1bFYybGtkR2dsTWpJbE0wRXhMalVsTjBRbE1rTWxNakptY205dEpUSXlKVE5CSlRkQ0pUSXllQ1V5TWlVelFURTROQzQxT1RrNU9UQTRORFEzTWpZMU5pVXlReVV5TW5rbE1qSWxNMEV6TXpJdU5UazVPVGs0TkRjME1USXhNU1V5UXlVeU1tRnVaMnhsSlRJeUpUTkJNeTR4TkRFMU9USTJOVE0xT0RrM09UTTJKVEpESlRJeWFXUWxNaklsTTBFbE1qSkdkVzVCVm01cFRIaENOakk1TnpneEpUSXlKVGRFSlRKREpUSXlkRzhsTWpJbE0wRWxOMElsTWpKcFpDVXlNaVV6UVNVeU1sQjVSR2xSV20xblpVTTFNakV3TURNbE1qSWxNa01sTWpKNEpUSXlKVE5CTWpNMkxqVTVPVGs1TURnME5EY3lOalUySlRKREpUSXllU1V5TWlVelFUTXpNaTQxT1RrNU9UZzBOelF4TWpFeEpUSkRKVEl5WVc1bmJHVWxNaklsTTBFd0pUZEVKVEpESlRJeWRHVjRkRUpzYjJOckpUSXlKVE5CSlRWQ0pUVkVKVGRFSlRKREpUSXlaVzlZYW5WaWRFdHJSelk0TmpBM09TVXlNaVV6UVNVM1FpVXlNbWxrSlRJeUpUTkJKVEl5Wlc5WWFuVmlkRXRyUnpZNE5qQTNPU1V5TWlVeVF5VXlNbTVoYldVbE1qSWxNMEVsTWpKc2FXNXJaWElsTWpJbE1rTWxNakowWlhoMEpUSXlKVE5CSlRJeUpUSXlKVEpESlRJeVozSnZkWEFsTWpJbE0wRWxNaklsTWpJbE1rTWxNakpzYVc1clpYSlVlWEJsSlRJeUpUTkJKVEl5WW5KdmEyVnVKVEl5SlRKREpUSXljRzlwYm5SekpUSXlKVE5CSlRWQ0pUZENKVEl5ZUNVeU1pVXpRVEl4TUM0MU9UazVPVEE0TkRRM01qWTFOaVV5UXlVeU1ua2xNaklsTTBFek16SXVOVGs1T1RrNE5EYzBNVEl4TVNVM1JDVXlReVUzUWlVeU1uZ2xNaklsTTBFeU1UQXVOVGs1T1Rrd09EUTBOekkyTlRZbE1rTWxNako1SlRJeUpUTkJNVE13TGpVNU9UazVPRFEzTkRFeU1URWxOMFFsTlVRbE1rTWxNakpzYjJOclpXUWxNaklsTTBGbVlXeHpaU1V5UXlVeU1tUmhkR0ZCZEhSeWFXSjFkR1Z6SlRJeUpUTkJKVFZDSlRWRUpUSkRKVEl5Y0hKdmNITWxNaklsTTBFbE4wSWxNako2YVc1a1pYZ2xNaklsTTBFeE1DVTNSQ1V5UXlVeU1teHBibVZUZEhsc1pTVXlNaVV6UVNVM1FpVXlNbXhwYm1WWGFXUjBhQ1V5TWlVelFURXVOU1UzUkNVeVF5VXlNbVp5YjIwbE1qSWxNMEVsTjBJbE1qSjRKVEl5SlROQk1UZzBMalU1T1RrNU1EZzBORGN5TmpVMkpUSkRKVEl5ZVNVeU1pVXpRVE16TWk0MU9UazVPVGcwTnpReE1qRXhKVEpESlRJeVlXNW5iR1VsTWpJbE0wRXpMakUwTVRVNU1qWTFNelU0T1RjNU16WWxNa01sTWpKcFpDVXlNaVV6UVNVeU1rWjFia0ZXYm1sTWVFSTJNamszT0RFbE1qSWxOMFFsTWtNbE1qSjBieVV5TWlVelFTVTNRaVV5TW1sa0pUSXlKVE5CSlRJeVZVeFpXbEJOU21kdVp6UTNNek0zTWlVeU1pVXlReVV5TW5nbE1qSWxNMEV5TXpZdU5UazVPVGt3T0RRME56STJOVFlsTWtNbE1qSjVKVEl5SlROQk1UTXdMalU1T1RrNU9EUTNOREV5TVRFbE1rTWxNakpoYm1kc1pTVXlNaVV6UVRBbE4wUWxNa01sTWpKMFpYaDBRbXh2WTJzbE1qSWxNMEVsTlVJbE5VUWxOMFFsTWtNbE1qSk1WbkIzZUcxeVZVRlFOakl5TXpJMEpUSXlKVE5CSlRkQ0pUSXlhV1FsTWpJbE0wRWxNakpNVm5CM2VHMXlWVUZRTmpJeU16STBKVEl5SlRKREpUSXlibUZ0WlNVeU1pVXpRU1V5TW14cGJtdGxjaVV5TWlVeVF5VXlNblJsZUhRbE1qSWxNMEVsTWpJbE1qSWxNa01sTWpKbmNtOTFjQ1V5TWlVelFTVXlNaVV5TWlVeVF5VXlNbXhwYm10bGNsUjVjR1VsTWpJbE0wRWxNakppY205clpXNGxNaklsTWtNbE1qSndiMmx1ZEhNbE1qSWxNMEVsTlVJbE4wSWxNako0SlRJeUpUTkJNemMxTGpVNU9UazVNRGcwTkRjeU5qVTJKVEpESlRJeWVTVXlNaVV6UVRFek1DNDFPVGs1T1RnME56UXhNakV4SlRkRUpUSkRKVGRDSlRJeWVDVXlNaVV6UVRNM05TNDFPVGs1T1RBNE5EUTNNalkxTmlVeVF5VXlNbmtsTWpJbE0wRTJPUzQxT1RrNU9UZzBOelF4TWpFeEpUZEVKVFZFSlRKREpUSXliRzlqYTJWa0pUSXlKVE5CWm1Gc2MyVWxNa01sTWpKa1lYUmhRWFIwY21saWRYUmxjeVV5TWlVelFTVTFRaVUxUkNVeVF5VXlNbkJ5YjNCekpUSXlKVE5CSlRkQ0pUSXllbWx1WkdWNEpUSXlKVE5CTVRFbE4wUWxNa01sTWpKc2FXNWxVM1I1YkdVbE1qSWxNMEVsTjBJbE1qSnNhVzVsVjJsa2RHZ2xNaklsTTBFeExqVWxOMFFsTWtNbE1qSm1jbTl0SlRJeUpUTkJKVGRDSlRJeWVDVXlNaVV6UVRNek1pNDFPVGs1T1RBNE5EUTNNalkxTmlVeVF5VXlNbmtsTWpJbE0wRXhNekF1TlRrNU9UazRORGMwTVRJeE1TVXlReVV5TW1GdVoyeGxKVEl5SlROQk15NHhOREUxT1RJMk5UTTFPRGszT1RNMkpUSkRKVEl5YVdRbE1qSWxNMEVsTWpKVlRGbGFVRTFLWjI1bk5EY3pNemN5SlRJeUpUZEVKVEpESlRJeWRHOGxNaklsTTBFbE4wSWxNakpwWkNVeU1pVXpRU1V5TW5GWVdXZEtRVzU2V1dnME5qUTBPVFVsTWpJbE1rTWxNako0SlRJeUpUTkJOREU0TGpVNU9UazVNRGcwTkRjeU5qVTJKVEpESlRJeWVTVXlNaVV6UVRZNUxqVTVPVGs1T0RRM05ERXlNVEVsTWtNbE1qSmhibWRzWlNVeU1pVXpRVEFsTjBRbE1rTWxNakowWlhoMFFteHZZMnNsTWpJbE0wRWxOVUlsTlVRbE4wUWxNa01sTWpKSWNIcDZja2hUWmtkNE5ETTFNVFF5SlRJeUpUTkJKVGRDSlRJeWFXUWxNaklsTTBFbE1qSkljSHA2Y2toVFprZDRORE0xTVRReUpUSXlKVEpESlRJeWJtRnRaU1V5TWlVelFTVXlNbXhwYm10bGNpVXlNaVV5UXlVeU1uUmxlSFFsTWpJbE0wRWxNaklsTWpJbE1rTWxNakpuY205MWNDVXlNaVV6UVNVeU1pVXlNaVV5UXlVeU1teHBibXRsY2xSNWNHVWxNaklsTTBFbE1qSmljbTlyWlc0bE1qSWxNa01sTWpKd2IybHVkSE1sTWpJbE0wRWxOVUlsTjBJbE1qSjRKVEl5SlROQk1qRXdMalU1T1RrNU1EZzBORGN5TmpVMkpUSkRKVEl5ZVNVeU1pVXpRVE16TWk0MU9UazVPVGcwTnpReE1qRXhKVGRFSlRKREpUZENKVEl5ZUNVeU1pVXpRVEl4TUM0MU9UazVPVEE0TkRRM01qWTFOaVV5UXlVeU1ua2xNaklsTTBFMU5EWXVNRGs1T1RrNE5EYzBNVEl4TVNVM1JDVTFSQ1V5UXlVeU1teHZZMnRsWkNVeU1pVXpRV1poYkhObEpUSkRKVEl5WkdGMFlVRjBkSEpwWW5WMFpYTWxNaklsTTBFbE5VSWxOVVFsTWtNbE1qSndjbTl3Y3lVeU1pVXpRU1UzUWlVeU1ucHBibVJsZUNVeU1pVXpRVEV5SlRkRUpUSkRKVEl5YkdsdVpWTjBlV3hsSlRJeUpUTkJKVGRDSlRJeWJHbHVaVmRwWkhSb0pUSXlKVE5CTVM0MUpUZEVKVEpESlRJeVpuSnZiU1V5TWlVelFTVTNRaVV5TW5nbE1qSWxNMEV4T0RRdU5UazVPVGt3T0RRME56STJOVFlsTWtNbE1qSjVKVEl5SlROQk16TXlMalU1T1RrNU9EUTNOREV5TVRFbE1rTWxNakpoYm1kc1pTVXlNaVV6UVRNdU1UUXhOVGt5TmpVek5UZzVOemt6TmlVeVF5VXlNbWxrSlRJeUpUTkJKVEl5Um5WdVFWWnVhVXg0UWpZeU9UYzRNU1V5TWlVM1JDVXlReVV5TW5SdkpUSXlKVE5CSlRkQ0pUSXlhV1FsTWpJbE0wRWxNakpoWVVKQmJtSkxRV1ZvTkRrNU1EVXdKVEl5SlRKREpUSXllQ1V5TWlVelFUSXpOaTQxT1RrNU9UQTRORFEzTWpZMU5pVXlReVV5TW5rbE1qSWxNMEUxTkRZdU1EazVPVGs0TkRjME1USXhNU1V5UXlVeU1tRnVaMnhsSlRJeUpUTkJNQ1UzUkNVeVF5VXlNblJsZUhSQ2JHOWpheVV5TWlVelFTVTFRaVUxUkNVM1JDVXlReVV5TW1GT1RuaGFVVkpQUTA0NU5qZ3pNellsTWpJbE0wRWxOMElsTWpKcFpDVXlNaVV6UVNVeU1tRk9UbmhhVVZKUFEwNDVOamd6TXpZbE1qSWxNa01sTWpKdVlXMWxKVEl5SlROQkpUSXliR2x1YTJWeUpUSXlKVEpESlRJeWRHVjRkQ1V5TWlVelFTVXlNaVV5TWlVeVF5VXlNbWR5YjNWd0pUSXlKVE5CSlRJeUpUSXlKVEpESlRJeWJHbHVhMlZ5Vkhsd1pTVXlNaVV6UVNVeU1tSnliMnRsYmlVeU1pVXlReVV5TW5CdmFXNTBjeVV5TWlVelFTVTFRaVUzUWlVeU1uZ2xNaklsTTBFek56VXVOVGs1T1Rrd09EUTBOekkyTlRZbE1rTWxNako1SlRJeUpUTkJNVE13TGpVNU9UazVPRFEzTkRFeU1URWxOMFFsTWtNbE4wSWxNako0SlRJeUpUTkJNemMxTGpVNU9UazVNRGcwTkRjeU5qVTJKVEpESlRJeWVTVXlNaVV6UVRFek1DNDFPVGs1T1RnME56UXhNakV4SlRkRUpUVkVKVEpESlRJeWJHOWphMlZrSlRJeUpUTkJabUZzYzJVbE1rTWxNakprWVhSaFFYUjBjbWxpZFhSbGN5VXlNaVV6UVNVMVFpVTFSQ1V5UXlVeU1uQnliM0J6SlRJeUpUTkJKVGRDSlRJeWVtbHVaR1Y0SlRJeUpUTkJNVE1sTjBRbE1rTWxNakpzYVc1bFUzUjViR1VsTWpJbE0wRWxOMElsTWpKc2FXNWxWMmxrZEdnbE1qSWxNMEV4TGpVbE4wUWxNa01sTWpKbWNtOXRKVEl5SlROQkpUZENKVEl5ZUNVeU1pVXpRVE16TWk0MU9UazVPVEE0TkRRM01qWTFOaVV5UXlVeU1ua2xNaklsTTBFeE16QXVOVGs1T1RrNE5EYzBNVEl4TVNVeVF5VXlNbUZ1WjJ4bEpUSXlKVE5CTXk0eE5ERTFPVEkyTlRNMU9EazNPVE0ySlRKREpUSXlhV1FsTWpJbE0wRWxNakpWVEZsYVVFMUtaMjVuTkRjek16Y3lKVEl5SlRkRUpUSkRKVEl5ZEc4bE1qSWxNMEVsTjBJbE1qSnBaQ1V5TWlVelFTVXlNbFI1VFhGNlEyUnVaa1l3TXpNMk9Ea2xNaklsTWtNbE1qSjRKVEl5SlROQk5ERTRMalU1T1RrNU1EZzBORGN5TmpVMkpUSkRKVEl5ZVNVeU1pVXpRVEV6TUM0MU9UazVPVGcwTnpReE1qRXhKVEpESlRJeVlXNW5iR1VsTWpJbE0wRXdKVGRFSlRKREpUSXlkR1Y0ZEVKc2IyTnJKVEl5SlROQkpUVkNKVFZFSlRkRUpUSkRKVEl5VUZwdFJXNUVWbWhYWWpZMk5qRTJOQ1V5TWlVelFTVTNRaVV5TW1sa0pUSXlKVE5CSlRJeVVGcHRSVzVFVm1oWFlqWTJOakUyTkNVeU1pVXlReVV5TW01aGJXVWxNaklsTTBFbE1qSnNhVzVyWlhJbE1qSWxNa01sTWpKMFpYaDBKVEl5SlROQkpUSXlKVEl5SlRKREpUSXlaM0p2ZFhBbE1qSWxNMEVsTWpJbE1qSWxNa01sTWpKc2FXNXJaWEpVZVhCbEpUSXlKVE5CSlRJeVluSnZhMlZ1SlRJeUpUSkRKVEl5Y0c5cGJuUnpKVEl5SlROQkpUVkNKVGRDSlRJeWVDVXlNaVV6UVRNM05TNDFPVGs1T1RBNE5EUTNNalkxTmlVeVF5VXlNbmtsTWpJbE0wRXhNekF1TlRrNU9UazRORGMwTVRJeE1TVTNSQ1V5UXlVM1FpVXlNbmdsTWpJbE0wRXpOelV1TlRrNU9Ua3dPRFEwTnpJMk5UWWxNa01sTWpKNUpUSXlKVE5CTVRreExqVTVPVGs1T0RRM05ERXlNVEVsTjBRbE5VUWxNa01sTWpKc2IyTnJaV1FsTWpJbE0wRm1ZV3h6WlNVeVF5VXlNbVJoZEdGQmRIUnlhV0oxZEdWekpUSXlKVE5CSlRWQ0pUVkVKVEpESlRJeWNISnZjSE1sTWpJbE0wRWxOMElsTWpKNmFXNWtaWGdsTWpJbE0wRXhOQ1UzUkNVeVF5VXlNbXhwYm1WVGRIbHNaU1V5TWlVelFTVTNRaVV5TW14cGJtVlhhV1IwYUNVeU1pVXpRVEV1TlNVM1JDVXlReVV5TW1aeWIyMGxNaklsTTBFbE4wSWxNako0SlRJeUpUTkJNek15TGpVNU9UazVNRGcwTkRjeU5qVTJKVEpESlRJeWVTVXlNaVV6UVRFek1DNDFPVGs1T1RnME56UXhNakV4SlRKREpUSXlZVzVuYkdVbE1qSWxNMEV6TGpFME1UVTVNalkxTXpVNE9UYzVNellsTWtNbE1qSnBaQ1V5TWlVelFTVXlNbFZNV1ZwUVRVcG5ibWMwTnpNek56SWxNaklsTjBRbE1rTWxNakowYnlVeU1pVXpRU1UzUWlVeU1tbGtKVEl5SlROQkpUSXlhVXhDWkVkMWRXUlNlams0TVRReU5TVXlNaVV5UXlVeU1uZ2xNaklsTTBFME1UZ3VOVGs1T1Rrd09EUTBOekkyTlRZbE1rTWxNako1SlRJeUpUTkJNVGt4TGpVNU9UazVPRFEzTkRFeU1URWxNa01sTWpKaGJtZHNaU1V5TWlVelFUQWxOMFFsTWtNbE1qSjBaWGgwUW14dlkyc2xNaklsTTBFbE5VSWxOVVFsTjBRbE1rTWxNakpwVEVKa1IzVjFaRko2T1RneE5ESTFKVEl5SlROQkpUZENKVEl5YVdRbE1qSWxNMEVsTWpKcFRFSmtSM1YxWkZKNk9UZ3hOREkxSlRJeUpUSkRKVEl5Ym1GdFpTVXlNaVV6UVNVeU1uSnZkVzVrVW1WamRHRnVaMnhsSlRJeUpUSkRKVEl5ZEdsMGJHVWxNaklsTTBFbE1qSWxSVFVsT1VNbE9EWWxSVGdsUVRjbE9USWxSVGNsT1VZbFFUa2xSVFVsUWtRbFFUSWxNaklsTWtNbE1qSmpZWFJsWjI5eWVTVXlNaVV6UVNVeU1tSmhjMmxqSlRJeUpUSkRKVEl5WjNKdmRYQWxNaklsTTBFbE1qSWxNaklsTWtNbE1qSm5jbTkxY0U1aGJXVWxNaklsTTBGdWRXeHNKVEpESlRJeWJHOWphMlZrSlRJeUpUTkJabUZzYzJVbE1rTWxNakpzYVc1ckpUSXlKVE5CSlRJeUpUSXlKVEpESlRJeVkyaHBiR1J5Wlc0bE1qSWxNMEVsTlVJbE5VUWxNa01sTWpKd1lYSmxiblFsTWpJbE0wRWxNaklsTWpJbE1rTWxNakp5WlhOcGVtVkVhWElsTWpJbE0wRWxOVUlsTWpKMGJDVXlNaVV5UXlVeU1uUnlKVEl5SlRKREpUSXlZbklsTWpJbE1rTWxNakppYkNVeU1pVXlReVV5TW13bE1qSWxNa01sTWpKMEpUSXlKVEpESlRJeWNpVXlNaVV5UXlVeU1tSWxNaklsTlVRbE1rTWxNakpoZEhSeWFXSjFkR1VsTWpJbE0wRWxOMElsTWpKamIyNTBZV2x1WlhJbE1qSWxNMEZtWVd4elpTVXlReVV5TW5acGMybGliR1VsTWpJbE0wRjBjblZsSlRKREpUSXljbTkwWVhSaFlteGxKVEl5SlROQmRISjFaU1V5UXlVeU1teHBibXRoWW14bEpUSXlKVE5CZEhKMVpTVXlReVV5TW1OdmJHeGhjSE5oWW14bEpUSXlKVE5CWm1Gc2MyVWxNa01sTWpKamIyeHNZWEJ6WldRbE1qSWxNMEZtWVd4elpTVXlReVV5TW1acGVHVmtUR2x1YXlVeU1pVXpRV1poYkhObEpUSkRKVEl5YldGeWEyVnlUMlptYzJWMEpUSXlKVE5CTlNVM1JDVXlReVV5TW1SaGRHRkJkSFJ5YVdKMWRHVnpKVEl5SlROQkpUVkNKVGRDSlRJeWJtRnRaU1V5TWlVelFTVXlNaVZGTlNWQ1FTVTRSaVZGTlNVNFJpVkNOeVV5TWlVeVF5VXlNblI1Y0dVbE1qSWxNMEVsTWpKdWRXMWlaWElsTWpJbE1rTWxNakoyWVd4MVpTVXlNaVV6UVNVeU1pVXlNaVV5UXlVeU1tTmhkR1ZuYjNKNUpUSXlKVE5CSlRJeVpHVm1ZWFZzZENVeU1pVXlReVV5TW1sa0pUSXlKVE5CSlRJeWNrMXhiV3RZY2xoT2NETTNOVGd5TnlVeU1pVTNSQ1V5UXlVM1FpVXlNbTVoYldVbE1qSWxNMEVsTWpJbFJUVWxPVEFsT0VRbFJUY2xRVGNsUWpBbE1qSWxNa01sTWpKMGVYQmxKVEl5SlROQkpUSXljM1J5YVc1bkpUSXlKVEpESlRJeWRtRnNkV1VsTWpJbE0wRWxNaklsTWpJbE1rTWxNakpqWVhSbFoyOXllU1V5TWlVelFTVXlNbVJsWm1GMWJIUWxNaklsTWtNbE1qSnBaQ1V5TWlVelFTVXlNbk5LVDFOaVoxUlhlVlkzT0RJNU1qTWxNaklsTjBRbE1rTWxOMElsTWpKdVlXMWxKVEl5SlROQkpUSXlKVVUySlRnNUpUZ3dKVVUySlRsREpUZzVKVVU0SlRnd0pUZzFKVEl5SlRKREpUSXlkSGx3WlNVeU1pVXpRU1V5TW5OMGNtbHVaeVV5TWlVeVF5VXlNblpoYkhWbEpUSXlKVE5CSlRJeUpUSXlKVEpESlRJeVkyRjBaV2R2Y25rbE1qSWxNMEVsTWpKa1pXWmhkV3gwSlRJeUpUSkRKVEl5YVdRbE1qSWxNMEVsTWpKSmFsZHBVV0ZYZWtSR05EUXdNVE16SlRJeUpUZEVKVEpESlRkQ0pUSXlibUZ0WlNVeU1pVXpRU1V5TWlWRk9DVkNSaVU1UlNWRk5pVTRSU1ZCTlNVeU1pVXlReVV5TW5SNWNHVWxNaklsTTBFbE1qSnNhVzVySlRJeUpUSkRKVEl5ZG1Gc2RXVWxNaklsTTBFbE1qSWxNaklsTWtNbE1qSmpZWFJsWjI5eWVTVXlNaVV6UVNVeU1tUmxabUYxYkhRbE1qSWxNa01sTWpKcFpDVXlNaVV6UVNVeU1rZFlWRUZ5YkhaRlVXWTBOell6TURVbE1qSWxOMFFsTWtNbE4wSWxNakp1WVcxbEpUSXlKVE5CSlRJeUpVVTBKVUpGSlVKR0pVVTNKVUZESlVKQkpUSXlKVEpESlRJeWRIbHdaU1V5TWlVelFTVXlNbk4wY21sdVp5VXlNaVV5UXlVeU1uWmhiSFZsSlRJeUpUTkJKVEl5SlRJeUpUSkRKVEl5WTJGMFpXZHZjbmtsTWpJbE0wRWxNakprWldaaGRXeDBKVEl5SlRKREpUSXlhV1FsTWpJbE0wRWxNakpqVTFGQ2RIVjNTbWxHTlRrMk5qazBKVEl5SlRkRUpUVkVKVEpESlRJeWNISnZjSE1sTWpJbE0wRWxOMElsTWpKNEpUSXlKVE5CTkRFNExqVTVPVGs1TURnME5EY3lOalUySlRKREpUSXllU1V5TWlVelFURTJOQzQxT1RrNU9UZzBOelF4TWpFeEpUSkRKVEl5ZHlVeU1pVXpRVGsySlRKREpUSXlhQ1V5TWlVelFUVTBKVEpESlRJeWVtbHVaR1Y0SlRJeUpUTkJNVFVsTWtNbE1qSmhibWRzWlNVeU1pVXpRVEFsTjBRbE1rTWxNakp6YUdGd1pWTjBlV3hsSlRJeUpUTkJKVGRDSlRJeVlXeHdhR0VsTWpJbE0wRXhKVGRFSlRKREpUSXliR2x1WlZOMGVXeGxKVEl5SlROQkpUZENKVEl5YkdsdVpWZHBaSFJvSlRJeUpUTkJNUzQxSlRkRUpUSkRKVEl5Wm1sc2JGTjBlV3hsSlRJeUpUTkJKVGRDSlRkRUpUSkRKVEl5ZEdobGJXVWxNaklsTTBFbE4wSWxOMFFsTWtNbE1qSndZWFJvSlRJeUpUTkJKVFZDSlRkQ0pUSXlZV04wYVc5dWN5VXlNaVV6UVNVMVFpVTNRaVV5TW1GamRHbHZiaVV5TWlVelFTVXlNbTF2ZG1VbE1qSWxNa01sTWpKNEpUSXlKVE5CSlRJeU1DVXlNaVV5UXlVeU1ua2xNaklsTTBFbE1qSTBKVEl5SlRkRUpUSkRKVGRDSlRJeVlXTjBhVzl1SlRJeUpUTkJKVEl5Y1hWaFpISmhkR2xqUTNWeWRtVWxNaklsTWtNbE1qSjRNU1V5TWlVelFTVXlNakFsTWpJbE1rTWxNako1TVNVeU1pVXpRU1V5TWpBbE1qSWxNa01sTWpKNEpUSXlKVE5CSlRJeU5DVXlNaVV5UXlVeU1ua2xNaklsTTBFbE1qSXdKVEl5SlRkRUpUSkRKVGRDSlRJeVlXTjBhVzl1SlRJeUpUTkJKVEl5YkdsdVpTVXlNaVV5UXlVeU1uZ2xNaklsTTBFbE1qSjNMVFFsTWpJbE1rTWxNako1SlRJeUpUTkJKVEl5TUNVeU1pVTNSQ1V5UXlVM1FpVXlNbUZqZEdsdmJpVXlNaVV6UVNVeU1uRjFZV1J5WVhScFkwTjFjblpsSlRJeUpUSkRKVEl5ZURFbE1qSWxNMEVsTWpKM0pUSXlKVEpESlRJeWVURWxNaklsTTBFbE1qSXdKVEl5SlRKREpUSXllQ1V5TWlVelFTVXlNbmNsTWpJbE1rTWxNako1SlRJeUpUTkJKVEl5TkNVeU1pVTNSQ1V5UXlVM1FpVXlNbUZqZEdsdmJpVXlNaVV6UVNVeU1teHBibVVsTWpJbE1rTWxNako0SlRJeUpUTkJKVEl5ZHlVeU1pVXlReVV5TW5rbE1qSWxNMEVsTWpKb0xUUWxNaklsTjBRbE1rTWxOMElsTWpKaFkzUnBiMjRsTWpJbE0wRWxNakp4ZFdGa2NtRjBhV05EZFhKMlpTVXlNaVV5UXlVeU1uZ3hKVEl5SlROQkpUSXlkeVV5TWlVeVF5VXlNbmt4SlRJeUpUTkJKVEl5YUNVeU1pVXlReVV5TW5nbE1qSWxNMEVsTWpKM0xUUWxNaklsTWtNbE1qSjVKVEl5SlROQkpUSXlhQ1V5TWlVM1JDVXlReVUzUWlVeU1tRmpkR2x2YmlVeU1pVXpRU1V5TW14cGJtVWxNaklsTWtNbE1qSjRKVEl5SlROQkpUSXlOQ1V5TWlVeVF5VXlNbmtsTWpJbE0wRWxNakpvSlRJeUpUZEVKVEpESlRkQ0pUSXlZV04wYVc5dUpUSXlKVE5CSlRJeWNYVmhaSEpoZEdsalEzVnlkbVVsTWpJbE1rTWxNako0TVNVeU1pVXpRU1V5TWpBbE1qSWxNa01sTWpKNU1TVXlNaVV6UVNVeU1tZ2xNaklsTWtNbE1qSjRKVEl5SlROQkpUSXlNQ1V5TWlVeVF5VXlNbmtsTWpJbE0wRWxNakpvTFRRbE1qSWxOMFFsTWtNbE4wSWxNakpoWTNScGIyNGxNaklsTTBFbE1qSmpiRzl6WlNVeU1pVTNSQ1UxUkNVM1JDVTFSQ1V5UXlVeU1tWnZiblJUZEhsc1pTVXlNaVV6UVNVM1FpVTNSQ1V5UXlVeU1uUmxlSFJDYkc5amF5VXlNaVV6UVNVMVFpVTNRaVV5TW5CdmMybDBhVzl1SlRJeUpUTkJKVGRDSlRJeWVDVXlNaVV6UVRFd0pUSkRKVEl5ZVNVeU1pVXpRVEFsTWtNbE1qSjNKVEl5SlROQkpUSXlkeTB5TUNVeU1pVXlReVV5TW1nbE1qSWxNMEVsTWpKb0pUSXlKVGRFSlRKREpUSXlkR1Y0ZENVeU1pVXpRU1V5TWlWRk5pVTVOU1U1T1NWRk5TVkNPQ1U0T0NWRk55VkJSU1ZCTVNWRk55VTVNQ1U0TmlVeU1pVTNSQ1UxUkNVeVF5VXlNbUZ1WTJodmNuTWxNaklsTTBFbE5VSWxOMElsTWpKNEpUSXlKVE5CSlRJeWR5VXlSaklsTWpJbE1rTWxNako1SlRJeUpUTkJKVEl5TUNVeU1pVTNSQ1V5UXlVM1FpVXlNbmdsTWpJbE0wRWxNakozSlRKR01pVXlNaVV5UXlVeU1ua2xNaklsTTBFbE1qSm9KVEl5SlRkRUpUSkRKVGRDSlRJeWVDVXlNaVV6UVNVeU1qQWxNaklsTWtNbE1qSjVKVEl5SlROQkpUSXlhQ1V5UmpJbE1qSWxOMFFsTWtNbE4wSWxNako0SlRJeUpUTkJKVEl5ZHlVeU1pVXlReVV5TW5rbE1qSWxNMEVsTWpKb0pUSkdNaVV5TWlVM1JDVTFSQ1UzUkNVeVF5VXlNbEJhUmxaTlJtSm5WR1UwTmpNeE1qSWxNaklsTTBFbE4wSWxNakpwWkNVeU1pVXpRU1V5TWxCYVJsWk5SbUpuVkdVME5qTXhNaklsTWpJbE1rTWxNakp1WVcxbEpUSXlKVE5CSlRJeWNtOTFibVJTWldOMFlXNW5iR1VsTWpJbE1rTWxNakowYVhSc1pTVXlNaVV6UVNVeU1pVkZOU1U1UXlVNE5pVkZPQ1ZCTnlVNU1pVkZOeVU1UmlWQk9TVkZOU1ZDUkNWQk1pVXlNaVV5UXlVeU1tTmhkR1ZuYjNKNUpUSXlKVE5CSlRJeVltRnphV01sTWpJbE1rTWxNakpuY205MWNDVXlNaVV6UVNVeU1pVXlNaVV5UXlVeU1tZHliM1Z3VG1GdFpTVXlNaVV6UVc1MWJHd2xNa01sTWpKc2IyTnJaV1FsTWpJbE0wRm1ZV3h6WlNVeVF5VXlNbXhwYm1zbE1qSWxNMEVsTWpJbE1qSWxNa01sTWpKamFHbHNaSEpsYmlVeU1pVXpRU1UxUWlVMVJDVXlReVV5TW5CaGNtVnVkQ1V5TWlVelFTVXlNaVV5TWlVeVF5VXlNbkpsYzJsNlpVUnBjaVV5TWlVelFTVTFRaVV5TW5Sc0pUSXlKVEpESlRJeWRISWxNaklsTWtNbE1qSmljaVV5TWlVeVF5VXlNbUpzSlRJeUpUSkRKVEl5YkNVeU1pVXlReVV5TW5RbE1qSWxNa01sTWpKeUpUSXlKVEpESlRJeVlpVXlNaVUxUkNVeVF5VXlNbUYwZEhKcFluVjBaU1V5TWlVelFTVTNRaVV5TW1OdmJuUmhhVzVsY2lVeU1pVXpRV1poYkhObEpUSkRKVEl5ZG1semFXSnNaU1V5TWlVelFYUnlkV1VsTWtNbE1qSnliM1JoZEdGaWJHVWxNaklsTTBGMGNuVmxKVEpESlRJeWJHbHVhMkZpYkdVbE1qSWxNMEYwY25WbEpUSkRKVEl5WTI5c2JHRndjMkZpYkdVbE1qSWxNMEZtWVd4elpTVXlReVV5TW1OdmJHeGhjSE5sWkNVeU1pVXpRV1poYkhObEpUSkRKVEl5Wm1sNFpXUk1hVzVySlRJeUpUTkJabUZzYzJVbE1rTWxNakp0WVhKclpYSlBabVp6WlhRbE1qSWxNMEUxSlRkRUpUSkRKVEl5WkdGMFlVRjBkSEpwWW5WMFpYTWxNaklsTTBFbE5VSWxOMElsTWpKdVlXMWxKVEl5SlROQkpUSXlKVVUxSlVKQkpUaEdKVVUxSlRoR0pVSTNKVEl5SlRKREpUSXlkSGx3WlNVeU1pVXpRU1V5TW01MWJXSmxjaVV5TWlVeVF5VXlNblpoYkhWbEpUSXlKVE5CSlRJeUpUSXlKVEpESlRJeVkyRjBaV2R2Y25rbE1qSWxNMEVsTWpKa1pXWmhkV3gwSlRJeUpUSkRKVEl5YVdRbE1qSWxNMEVsTWpKMWRWTnJjMUZyY1doWU5qRTBNak0xSlRJeUpUZEVKVEpESlRkQ0pUSXlibUZ0WlNVeU1pVXpRU1V5TWlWRk5TVTVNQ1U0UkNWRk55VkJOeVZDTUNVeU1pVXlReVV5TW5SNWNHVWxNaklsTTBFbE1qSnpkSEpwYm1jbE1qSWxNa01sTWpKMllXeDFaU1V5TWlVelFTVXlNaVV5TWlVeVF5VXlNbU5oZEdWbmIzSjVKVEl5SlROQkpUSXlaR1ZtWVhWc2RDVXlNaVV5UXlVeU1tbGtKVEl5SlROQkpUSXlWVzFpYW1WQldscG5WVEkzTmpnNE5TVXlNaVUzUkNVeVF5VTNRaVV5TW01aGJXVWxNaklsTTBFbE1qSWxSVFlsT0RrbE9EQWxSVFlsT1VNbE9Ea2xSVGdsT0RBbE9EVWxNaklsTWtNbE1qSjBlWEJsSlRJeUpUTkJKVEl5YzNSeWFXNW5KVEl5SlRKREpUSXlkbUZzZFdVbE1qSWxNMEVsTWpJbE1qSWxNa01sTWpKallYUmxaMjl5ZVNVeU1pVXpRU1V5TW1SbFptRjFiSFFsTWpJbE1rTWxNakpwWkNVeU1pVXpRU1V5TWt4NmNYcHVTMU5XUzBJMk1UZ3hOamdsTWpJbE4wUWxNa01sTjBJbE1qSnVZVzFsSlRJeUpUTkJKVEl5SlVVNEpVSkdKVGxGSlVVMkpUaEZKVUUxSlRJeUpUSkRKVEl5ZEhsd1pTVXlNaVV6UVNVeU1teHBibXNsTWpJbE1rTWxNakoyWVd4MVpTVXlNaVV6UVNVeU1pVXlNaVV5UXlVeU1tTmhkR1ZuYjNKNUpUSXlKVE5CSlRJeVpHVm1ZWFZzZENVeU1pVXlReVV5TW1sa0pUSXlKVE5CSlRJeWRFMUVZVmRGV21OcFN6WXhORFl3T1NVeU1pVTNSQ1V5UXlVM1FpVXlNbTVoYldVbE1qSWxNMEVsTWpJbFJUUWxRa1VsUWtZbFJUY2xRVU1sUWtFbE1qSWxNa01sTWpKMGVYQmxKVEl5SlROQkpUSXljM1J5YVc1bkpUSXlKVEpESlRJeWRtRnNkV1VsTWpJbE0wRWxNaklsTWpJbE1rTWxNakpqWVhSbFoyOXllU1V5TWlVelFTVXlNbVJsWm1GMWJIUWxNaklsTWtNbE1qSnBaQ1V5TWlVelFTVXlNazVVYlZaclJIcDZZVVEyTnprek1qUWxNaklsTjBRbE5VUWxNa01sTWpKd2NtOXdjeVV5TWlVelFTVTNRaVV5TW5nbE1qSWxNMEUwTVRndU5UazVPVGt3T0RRME56STJOVFlsTWtNbE1qSjVKVEl5SlROQk16VTBMalU1T1RrNU9EUTNOREV5TVRFbE1rTWxNakozSlRJeUpUTkJPVFlsTWtNbE1qSm9KVEl5SlROQk5UUWxNa01sTWpKNmFXNWtaWGdsTWpJbE0wRXhOaVV5UXlVeU1tRnVaMnhsSlRJeUpUTkJNQ1UzUkNVeVF5VXlNbk5vWVhCbFUzUjViR1VsTWpJbE0wRWxOMElsTWpKaGJIQm9ZU1V5TWlVelFURWxOMFFsTWtNbE1qSnNhVzVsVTNSNWJHVWxNaklsTTBFbE4wSWxNakpzYVc1bFYybGtkR2dsTWpJbE0wRXhMalVsTjBRbE1rTWxNakptYVd4c1UzUjViR1VsTWpJbE0wRWxOMElsTjBRbE1rTWxNakowYUdWdFpTVXlNaVV6UVNVM1FpVTNSQ1V5UXlVeU1uQmhkR2dsTWpJbE0wRWxOVUlsTjBJbE1qSmhZM1JwYjI1ekpUSXlKVE5CSlRWQ0pUZENKVEl5WVdOMGFXOXVKVEl5SlROQkpUSXliVzkyWlNVeU1pVXlReVV5TW5nbE1qSWxNMEVsTWpJd0pUSXlKVEpESlRJeWVTVXlNaVV6UVNVeU1qUWxNaklsTjBRbE1rTWxOMElsTWpKaFkzUnBiMjRsTWpJbE0wRWxNakp4ZFdGa2NtRjBhV05EZFhKMlpTVXlNaVV5UXlVeU1uZ3hKVEl5SlROQkpUSXlNQ1V5TWlVeVF5VXlNbmt4SlRJeUpUTkJKVEl5TUNVeU1pVXlReVV5TW5nbE1qSWxNMEVsTWpJMEpUSXlKVEpESlRJeWVTVXlNaVV6UVNVeU1qQWxNaklsTjBRbE1rTWxOMElsTWpKaFkzUnBiMjRsTWpJbE0wRWxNakpzYVc1bEpUSXlKVEpESlRJeWVDVXlNaVV6UVNVeU1uY3ROQ1V5TWlVeVF5VXlNbmtsTWpJbE0wRWxNakl3SlRJeUpUZEVKVEpESlRkQ0pUSXlZV04wYVc5dUpUSXlKVE5CSlRJeWNYVmhaSEpoZEdsalEzVnlkbVVsTWpJbE1rTWxNako0TVNVeU1pVXpRU1V5TW5jbE1qSWxNa01sTWpKNU1TVXlNaVV6UVNVeU1qQWxNaklsTWtNbE1qSjRKVEl5SlROQkpUSXlkeVV5TWlVeVF5VXlNbmtsTWpJbE0wRWxNakkwSlRJeUpUZEVKVEpESlRkQ0pUSXlZV04wYVc5dUpUSXlKVE5CSlRJeWJHbHVaU1V5TWlVeVF5VXlNbmdsTWpJbE0wRWxNakozSlRJeUpUSkRKVEl5ZVNVeU1pVXpRU1V5TW1ndE5DVXlNaVUzUkNVeVF5VTNRaVV5TW1GamRHbHZiaVV5TWlVelFTVXlNbkYxWVdSeVlYUnBZME4xY25abEpUSXlKVEpESlRJeWVERWxNaklsTTBFbE1qSjNKVEl5SlRKREpUSXllVEVsTWpJbE0wRWxNakpvSlRJeUpUSkRKVEl5ZUNVeU1pVXpRU1V5TW5jdE5DVXlNaVV5UXlVeU1ua2xNaklsTTBFbE1qSm9KVEl5SlRkRUpUSkRKVGRDSlRJeVlXTjBhVzl1SlRJeUpUTkJKVEl5YkdsdVpTVXlNaVV5UXlVeU1uZ2xNaklsTTBFbE1qSTBKVEl5SlRKREpUSXllU1V5TWlVelFTVXlNbWdsTWpJbE4wUWxNa01sTjBJbE1qSmhZM1JwYjI0bE1qSWxNMEVsTWpKeGRXRmtjbUYwYVdORGRYSjJaU1V5TWlVeVF5VXlNbmd4SlRJeUpUTkJKVEl5TUNVeU1pVXlReVV5TW5reEpUSXlKVE5CSlRJeWFDVXlNaVV5UXlVeU1uZ2xNaklsTTBFbE1qSXdKVEl5SlRKREpUSXllU1V5TWlVelFTVXlNbWd0TkNVeU1pVTNSQ1V5UXlVM1FpVXlNbUZqZEdsdmJpVXlNaVV6UVNVeU1tTnNiM05sSlRJeUpUZEVKVFZFSlRkRUpUVkVKVEpESlRJeVptOXVkRk4wZVd4bEpUSXlKVE5CSlRkQ0pUZEVKVEpESlRJeWRHVjRkRUpzYjJOckpUSXlKVE5CSlRWQ0pUZENKVEl5Y0c5emFYUnBiMjRsTWpJbE0wRWxOMElsTWpKNEpUSXlKVE5CTVRBbE1rTWxNako1SlRJeUpUTkJNQ1V5UXlVeU1uY2xNaklsTTBFbE1qSjNMVEl3SlRJeUpUSkRKVEl5YUNVeU1pVXpRU1V5TW1nbE1qSWxOMFFsTWtNbE1qSjBaWGgwSlRJeUpUTkJKVEl5SlVVMEpVSTRKVGt6SlVVMEpVSTRKVGxCSlVVM0pVRkZKVUV4SlVVM0pUa3dKVGcySlRJeUpUZEVKVFZFSlRKREpUSXlZVzVqYUc5eWN5VXlNaVV6UVNVMVFpVTNRaVV5TW5nbE1qSWxNMEVsTWpKM0pUSkdNaVV5TWlVeVF5VXlNbmtsTWpJbE0wRWxNakl3SlRJeUpUZEVKVEpESlRkQ0pUSXllQ1V5TWlVelFTVXlNbmNsTWtZeUpUSXlKVEpESlRJeWVTVXlNaVV6UVNVeU1tZ2xNaklsTjBRbE1rTWxOMElsTWpKNEpUSXlKVE5CSlRJeU1DVXlNaVV5UXlVeU1ua2xNaklsTTBFbE1qSm9KVEpHTWlVeU1pVTNSQ1V5UXlVM1FpVXlNbmdsTWpJbE0wRWxNakozSlRJeUpUSkRKVEl5ZVNVeU1pVXpRU1V5TW1nbE1rWXlKVEl5SlRkRUpUVkVKVGRFSlRKREpUSXlkVmRSVW1aamNVdFVaRFUyTkRnM05DVXlNaVV6UVNVM1FpVXlNbWxrSlRJeUpUTkJKVEl5ZFZkUlVtWmpjVXRVWkRVMk5EZzNOQ1V5TWlVeVF5VXlNbTVoYldVbE1qSWxNMEVsTWpKeWIzVnVaRkpsWTNSaGJtZHNaU1V5TWlVeVF5VXlNblJwZEd4bEpUSXlKVE5CSlRJeUpVVTFKVGxESlRnMkpVVTRKVUUzSlRreUpVVTNKVGxHSlVFNUpVVTFKVUpFSlVFeUpUSXlKVEpESlRJeVkyRjBaV2R2Y25rbE1qSWxNMEVsTWpKaVlYTnBZeVV5TWlVeVF5VXlNbWR5YjNWd0pUSXlKVE5CSlRJeUpUSXlKVEpESlRJeVozSnZkWEJPWVcxbEpUSXlKVE5CYm5Wc2JDVXlReVV5TW14dlkydGxaQ1V5TWlVelFXWmhiSE5sSlRKREpUSXliR2x1YXlVeU1pVXpRU1V5TWlVeU1pVXlReVV5TW1Ob2FXeGtjbVZ1SlRJeUpUTkJKVFZDSlRWRUpUSkRKVEl5Y0dGeVpXNTBKVEl5SlROQkpUSXlKVEl5SlRKREpUSXljbVZ6YVhwbFJHbHlKVEl5SlROQkpUVkNKVEl5ZEd3bE1qSWxNa01sTWpKMGNpVXlNaVV5UXlVeU1tSnlKVEl5SlRKREpUSXlZbXdsTWpJbE1rTWxNakpzSlRJeUpUSkRKVEl5ZENVeU1pVXlReVV5TW5JbE1qSWxNa01sTWpKaUpUSXlKVFZFSlRKREpUSXlZWFIwY21saWRYUmxKVEl5SlROQkpUZENKVEl5WTI5dWRHRnBibVZ5SlRJeUpUTkJabUZzYzJVbE1rTWxNakoyYVhOcFlteGxKVEl5SlROQmRISjFaU1V5UXlVeU1uSnZkR0YwWVdKc1pTVXlNaVV6UVhSeWRXVWxNa01sTWpKc2FXNXJZV0pzWlNVeU1pVXpRWFJ5ZFdVbE1rTWxNakpqYjJ4c1lYQnpZV0pzWlNVeU1pVXpRV1poYkhObEpUSkRKVEl5WTI5c2JHRndjMlZrSlRJeUpUTkJabUZzYzJVbE1rTWxNakptYVhobFpFeHBibXNsTWpJbE0wRm1ZV3h6WlNVeVF5VXlNbTFoY210bGNrOW1abk5sZENVeU1pVXpRVFVsTjBRbE1rTWxNakprWVhSaFFYUjBjbWxpZFhSbGN5VXlNaVV6UVNVMVFpVTNRaVV5TW01aGJXVWxNaklsTTBFbE1qSWxSVFVsUWtFbE9FWWxSVFVsT0VZbFFqY2xNaklsTWtNbE1qSjBlWEJsSlRJeUpUTkJKVEl5Ym5WdFltVnlKVEl5SlRKREpUSXlkbUZzZFdVbE1qSWxNMEVsTWpJbE1qSWxNa01sTWpKallYUmxaMjl5ZVNVeU1pVXpRU1V5TW1SbFptRjFiSFFsTWpJbE1rTWxNakpwWkNVeU1pVXpRU1V5TWt4UGNYbERSVTlSVldFd056YzJOakFsTWpJbE4wUWxNa01sTjBJbE1qSnVZVzFsSlRJeUpUTkJKVEl5SlVVMUpUa3dKVGhFSlVVM0pVRTNKVUl3SlRJeUpUSkRKVEl5ZEhsd1pTVXlNaVV6UVNVeU1uTjBjbWx1WnlVeU1pVXlReVV5TW5aaGJIVmxKVEl5SlROQkpUSXlKVEl5SlRKREpUSXlZMkYwWldkdmNua2xNaklsTTBFbE1qSmtaV1poZFd4MEpUSXlKVEpESlRJeWFXUWxNaklsTTBFbE1qSmFhMGw1Y0haUWVHeFVPRGswTlRFM0pUSXlKVGRFSlRKREpUZENKVEl5Ym1GdFpTVXlNaVV6UVNVeU1pVkZOaVU0T1NVNE1DVkZOaVU1UXlVNE9TVkZPQ1U0TUNVNE5TVXlNaVV5UXlVeU1uUjVjR1VsTWpJbE0wRWxNakp6ZEhKcGJtY2xNaklsTWtNbE1qSjJZV3gxWlNVeU1pVXpRU1V5TWlVeU1pVXlReVV5TW1OaGRHVm5iM0o1SlRJeUpUTkJKVEl5WkdWbVlYVnNkQ1V5TWlVeVF5VXlNbWxrSlRJeUpUTkJKVEl5Y2tOUVRVNVpZVzFwUWpVd05qYzRNeVV5TWlVM1JDVXlReVUzUWlVeU1tNWhiV1VsTWpJbE0wRWxNaklsUlRnbFFrWWxPVVVsUlRZbE9FVWxRVFVsTWpJbE1rTWxNakowZVhCbEpUSXlKVE5CSlRJeWJHbHVheVV5TWlVeVF5VXlNblpoYkhWbEpUSXlKVE5CSlRJeUpUSXlKVEpESlRJeVkyRjBaV2R2Y25rbE1qSWxNMEVsTWpKa1pXWmhkV3gwSlRJeUpUSkRKVEl5YVdRbE1qSWxNMEVsTWpKYWFWVklZblIyUzI1ek5ERXlNRE0ySlRJeUpUZEVKVEpESlRkQ0pUSXlibUZ0WlNVeU1pVXpRU1V5TWlWRk5DVkNSU1ZDUmlWRk55VkJReVZDUVNVeU1pVXlReVV5TW5SNWNHVWxNaklsTTBFbE1qSnpkSEpwYm1jbE1qSWxNa01sTWpKMllXeDFaU1V5TWlVelFTVXlNaVV5TWlVeVF5VXlNbU5oZEdWbmIzSjVKVEl5SlROQkpUSXlaR1ZtWVhWc2RDVXlNaVV5UXlVeU1tbGtKVEl5SlROQkpUSXlhV0oxUmt4cWNITktZVEExTkRVNE5pVXlNaVUzUkNVMVJDVXlReVV5TW5CeWIzQnpKVEl5SlROQkpUZENKVEl5ZUNVeU1pVXpRVGN5TXk0MU9UazVPVEE0TkRRM01qWTJKVEpESlRJeWVTVXlNaVV6UVRJM05pNDBPVGs1T1Rnd09USTJOVEV6TnlVeVF5VXlNbmNsTWpJbE0wRXhPVGd1TlRrNU9Ua3dPRFEwTnpJMk5UWWxNa01sTWpKb0pUSXlKVE5CTVRFeUxqSXdNREF3TURjMk1qa3pPVFExSlRKREpUSXllbWx1WkdWNEpUSXlKVE5CTVRjbE1rTWxNakpoYm1kc1pTVXlNaVV6UVRBbE4wUWxNa01sTWpKemFHRndaVk4wZVd4bEpUSXlKVE5CSlRkQ0pUSXlZV3h3YUdFbE1qSWxNMEV4SlRkRUpUSkRKVEl5YkdsdVpWTjBlV3hsSlRJeUpUTkJKVGRDSlRJeWJHbHVaVmRwWkhSb0pUSXlKVE5CTVM0MUpUZEVKVEpESlRJeVptbHNiRk4wZVd4bEpUSXlKVE5CSlRkQ0pUZEVKVEpESlRJeWRHaGxiV1VsTWpJbE0wRWxOMElsTjBRbE1rTWxNakp3WVhSb0pUSXlKVE5CSlRWQ0pUZENKVEl5WVdOMGFXOXVjeVV5TWlVelFTVTFRaVUzUWlVeU1tRmpkR2x2YmlVeU1pVXpRU1V5TW0xdmRtVWxNaklsTWtNbE1qSjRKVEl5SlROQkpUSXlNQ1V5TWlVeVF5VXlNbmtsTWpJbE0wRWxNakkwSlRJeUpUZEVKVEpESlRkQ0pUSXlZV04wYVc5dUpUSXlKVE5CSlRJeWNYVmhaSEpoZEdsalEzVnlkbVVsTWpJbE1rTWxNako0TVNVeU1pVXpRU1V5TWpBbE1qSWxNa01sTWpKNU1TVXlNaVV6UVNVeU1qQWxNaklsTWtNbE1qSjRKVEl5SlROQkpUSXlOQ1V5TWlVeVF5VXlNbmtsTWpJbE0wRWxNakl3SlRJeUpUZEVKVEpESlRkQ0pUSXlZV04wYVc5dUpUSXlKVE5CSlRJeWJHbHVaU1V5TWlVeVF5VXlNbmdsTWpJbE0wRWxNakozTFRRbE1qSWxNa01sTWpKNUpUSXlKVE5CSlRJeU1DVXlNaVUzUkNVeVF5VTNRaVV5TW1GamRHbHZiaVV5TWlVelFTVXlNbkYxWVdSeVlYUnBZME4xY25abEpUSXlKVEpESlRJeWVERWxNaklsTTBFbE1qSjNKVEl5SlRKREpUSXllVEVsTWpJbE0wRWxNakl3SlRJeUpUSkRKVEl5ZUNVeU1pVXpRU1V5TW5jbE1qSWxNa01sTWpKNUpUSXlKVE5CSlRJeU5DVXlNaVUzUkNVeVF5VTNRaVV5TW1GamRHbHZiaVV5TWlVelFTVXlNbXhwYm1VbE1qSWxNa01sTWpKNEpUSXlKVE5CSlRJeWR5VXlNaVV5UXlVeU1ua2xNaklsTTBFbE1qSm9MVFFsTWpJbE4wUWxNa01sTjBJbE1qSmhZM1JwYjI0bE1qSWxNMEVsTWpKeGRXRmtjbUYwYVdORGRYSjJaU1V5TWlVeVF5VXlNbmd4SlRJeUpUTkJKVEl5ZHlVeU1pVXlReVV5TW5reEpUSXlKVE5CSlRJeWFDVXlNaVV5UXlVeU1uZ2xNaklsTTBFbE1qSjNMVFFsTWpJbE1rTWxNako1SlRJeUpUTkJKVEl5YUNVeU1pVTNSQ1V5UXlVM1FpVXlNbUZqZEdsdmJpVXlNaVV6UVNVeU1teHBibVVsTWpJbE1rTWxNako0SlRJeUpUTkJKVEl5TkNVeU1pVXlReVV5TW5rbE1qSWxNMEVsTWpKb0pUSXlKVGRFSlRKREpUZENKVEl5WVdOMGFXOXVKVEl5SlROQkpUSXljWFZoWkhKaGRHbGpRM1Z5ZG1VbE1qSWxNa01sTWpKNE1TVXlNaVV6UVNVeU1qQWxNaklsTWtNbE1qSjVNU1V5TWlVelFTVXlNbWdsTWpJbE1rTWxNako0SlRJeUpUTkJKVEl5TUNVeU1pVXlReVV5TW5rbE1qSWxNMEVsTWpKb0xUUWxNaklsTjBRbE1rTWxOMElsTWpKaFkzUnBiMjRsTWpJbE0wRWxNakpqYkc5elpTVXlNaVUzUkNVMVJDVTNSQ1UxUkNVeVF5VXlNbVp2Ym5SVGRIbHNaU1V5TWlVelFTVTNRaVUzUkNVeVF5VXlNblJsZUhSQ2JHOWpheVV5TWlVelFTVTFRaVUzUWlVeU1uQnZjMmwwYVc5dUpUSXlKVE5CSlRkQ0pUSXllQ1V5TWlVelFURXdKVEpESlRJeWVTVXlNaVV6UVRBbE1rTWxNakozSlRJeUpUTkJKVEl5ZHkweU1DVXlNaVV5UXlVeU1tZ2xNaklsTTBFbE1qSm9KVEl5SlRkRUpUSkRKVEl5ZEdWNGRDVXlNaVV6UVNVeU1pVkZOU1ZCTWlVNVJTVkZOU1U0T0NWQk1DVkZOaVU1TkNWQ09TVkZOaVU1UmlWQk5TVXlNaVUzUkNVMVJDVXlReVV5TW1GdVkyaHZjbk1sTWpJbE0wRWxOVUlsTjBJbE1qSjRKVEl5SlROQkpUSXlkeVV5UmpJbE1qSWxNa01sTWpKNUpUSXlKVE5CSlRJeU1DVXlNaVUzUkNVeVF5VTNRaVV5TW5nbE1qSWxNMEVsTWpKM0pUSkdNaVV5TWlVeVF5VXlNbmtsTWpJbE0wRWxNakpvSlRJeUpUZEVKVEpESlRkQ0pUSXllQ1V5TWlVelFTVXlNakFsTWpJbE1rTWxNako1SlRJeUpUTkJKVEl5YUNVeVJqSWxNaklsTjBRbE1rTWxOMElsTWpKNEpUSXlKVE5CSlRJeWR5VXlNaVV5UXlVeU1ua2xNaklsTTBFbE1qSm9KVEpHTWlVeU1pVTNSQ1UxUkNVM1JDVXlReVV5TW1OVFkxSk1lWGRxYTBFNU1EUTROVE1sTWpJbE0wRWxOMElsTWpKcFpDVXlNaVV6UVNVeU1tTlRZMUpNZVhkcWEwRTVNRFE0TlRNbE1qSWxNa01sTWpKdVlXMWxKVEl5SlROQkpUSXliR2x1YTJWeUpUSXlKVEpESlRJeWRHVjRkQ1V5TWlVelFTVXlNaVV5TWlVeVF5VXlNbWR5YjNWd0pUSXlKVE5CSlRJeUpUSXlKVEpESlRJeWJHbHVhMlZ5Vkhsd1pTVXlNaVV6UVNVeU1tSnliMnRsYmlVeU1pVXlReVV5TW5CdmFXNTBjeVV5TWlVelFTVTFRaVUzUWlVeU1uZ2xNaklsTTBFek56VXVOVGs1T1Rrd09EUTBOekkyTlRZbE1rTWxNako1SlRJeUpUTkJNek15TGpVNU9UazVPRFEzTkRFeU1URWxOMFFsTWtNbE4wSWxNako0SlRJeUpUTkJNemMxTGpVNU9UazVNRGcwTkRjeU5qVTJKVEpESlRJeWVTVXlNaVV6UVRJNE5pNDFPVGs1T1RnME56UXhNakV4SlRkRUpUVkVKVEpESlRJeWJHOWphMlZrSlRJeUpUTkJabUZzYzJVbE1rTWxNakprWVhSaFFYUjBjbWxpZFhSbGN5VXlNaVV6UVNVMVFpVTFSQ1V5UXlVeU1uQnliM0J6SlRJeUpUTkJKVGRDSlRJeWVtbHVaR1Y0SlRJeUpUTkJNakFsTjBRbE1rTWxNakpzYVc1bFUzUjViR1VsTWpJbE0wRWxOMElsTWpKc2FXNWxWMmxrZEdnbE1qSWxNMEV4TGpVbE4wUWxNa01sTWpKbWNtOXRKVEl5SlROQkpUZENKVEl5ZUNVeU1pVXpRVE16TWk0MU9UazVPVEE0TkRRM01qWTFOaVV5UXlVeU1ua2xNaklsTTBFek16SXVOVGs1T1RrNE5EYzBNVEl4TVNVeVF5VXlNbUZ1WjJ4bEpUSXlKVE5CTXk0eE5ERTFPVEkyTlRNMU9EazNPVE0ySlRKREpUSXlhV1FsTWpJbE0wRWxNakpRZVVScFVWcHRaMlZETlRJeE1EQXpKVEl5SlRkRUpUSkRKVEl5ZEc4bE1qSWxNMEVsTjBJbE1qSnBaQ1V5TWlVelFTVXlNbVJrU1VwYWVuTnlWbW8xTmpreU5qZ2xNaklsTWtNbE1qSjRKVEl5SlROQk5ERTRMalU1T1RrNU1EZzBORGN5TmpVMkpUSkRKVEl5ZVNVeU1pVXpRVEk0Tmk0MU9UazVPVGcwTnpReE1qRXhKVEpESlRJeVlXNW5iR1VsTWpJbE0wRXdKVGRFSlRKREpUSXlkR1Y0ZEVKc2IyTnJKVEl5SlROQkpUVkNKVFZFSlRkRUpUSkRKVEl5ZDFWdldIUnBkbWxxVVRFd01UQXpNU1V5TWlVelFTVTNRaVV5TW1sa0pUSXlKVE5CSlRJeWQxVnZXSFJwZG1scVVURXdNVEF6TVNVeU1pVXlReVV5TW01aGJXVWxNaklsTTBFbE1qSnNhVzVyWlhJbE1qSWxNa01sTWpKMFpYaDBKVEl5SlROQkpUSXlKVEl5SlRKREpUSXlaM0p2ZFhBbE1qSWxNMEVsTWpJbE1qSWxNa01sTWpKc2FXNXJaWEpVZVhCbEpUSXlKVE5CSlRJeVluSnZhMlZ1SlRJeUpUSkRKVEl5Y0c5cGJuUnpKVEl5SlROQkpUVkNKVGRDSlRJeWVDVXlNaVV6UVRNM05TNDFPVGs1T1RBNE5EUTNNalkxTmlVeVF5VXlNbmtsTWpJbE0wRXpNekl1TlRrNU9UazRORGMwTVRJeE1TVTNSQ1V5UXlVM1FpVXlNbmdsTWpJbE0wRXpOelV1TlRrNU9Ua3dPRFEwTnpJMk5UWWxNa01sTWpKNUpUSXlKVE5CTXpneExqVTVPVGs1T0RRM05ERXlNVEVsTjBRbE5VUWxNa01sTWpKc2IyTnJaV1FsTWpJbE0wRm1ZV3h6WlNVeVF5VXlNbVJoZEdGQmRIUnlhV0oxZEdWekpUSXlKVE5CSlRWQ0pUVkVKVEpESlRJeWNISnZjSE1sTWpJbE0wRWxOMElsTWpKNmFXNWtaWGdsTWpJbE0wRXlNU1UzUkNVeVF5VXlNbXhwYm1WVGRIbHNaU1V5TWlVelFTVTNRaVV5TW14cGJtVlhhV1IwYUNVeU1pVXpRVEV1TlNVM1JDVXlReVV5TW1aeWIyMGxNaklsTTBFbE4wSWxNako0SlRJeUpUTkJNek15TGpVNU9UazVNRGcwTkRjeU5qVTJKVEpESlRJeWVTVXlNaVV6UVRNek1pNDFPVGs1T1RnME56UXhNakV4SlRKREpUSXlZVzVuYkdVbE1qSWxNMEV6TGpFME1UVTVNalkxTXpVNE9UYzVNellsTWtNbE1qSnBaQ1V5TWlVelFTVXlNbEI1UkdsUldtMW5aVU0xTWpFd01ETWxNaklsTjBRbE1rTWxNakowYnlVeU1pVXpRU1UzUWlVeU1tbGtKVEl5SlROQkpUSXlVRnBHVmsxR1ltZFVaVFEyTXpFeU1pVXlNaVV5UXlVeU1uZ2xNaklsTTBFME1UZ3VOVGs1T1Rrd09EUTBOekkyTlRZbE1rTWxNako1SlRJeUpUTkJNemd4TGpVNU9UazVPRFEzTkRFeU1URWxNa01sTWpKaGJtZHNaU1V5TWlVelFUQWxOMFFsTWtNbE1qSjBaWGgwUW14dlkyc2xNaklsTTBFbE5VSWxOVVFsTjBRbE1rTWxNakp0ZVdOa2IyTkpXVTVUTmpVNU1ETXdKVEl5SlROQkpUZENKVEl5YVdRbE1qSWxNMEVsTWpKdGVXTmtiMk5KV1U1VE5qVTVNRE13SlRJeUpUSkRKVEl5Ym1GdFpTVXlNaVV6UVNVeU1teHBibXRsY2lVeU1pVXlReVV5TW5SbGVIUWxNaklsTTBFbE1qSWxNaklsTWtNbE1qSm5jbTkxY0NVeU1pVXpRU1V5TWlVeU1pVXlReVV5TW14cGJtdGxjbFI1Y0dVbE1qSWxNMEVsTWpKaWNtOXJaVzRsTWpJbE1rTWxNakp3YjJsdWRITWxNaklsTTBFbE5VSWxOMElsTWpKNEpUSXlKVE5CTmpFNUxqQTVPVGs1TURnME5EY3lOallsTWtNbE1qSjVKVEl5SlROQk1qZzJMalU1T1RrNU9EUTNOREV5TVRFbE4wUWxNa01sTjBJbE1qSjRKVEl5SlROQk5qRTVMakE1T1RrNU1EZzBORGN5TmpZbE1rTWxNako1SlRJeUpUTkJNek15TGpVNU9UazVPRFEzTkRFeU1URWxOMFFsTlVRbE1rTWxNakpzYjJOclpXUWxNaklsTTBGbVlXeHpaU1V5UXlVeU1tUmhkR0ZCZEhSeWFXSjFkR1Z6SlRJeUpUTkJKVFZDSlRWRUpUSkRKVEl5Y0hKdmNITWxNaklsTTBFbE4wSWxNako2YVc1a1pYZ2xNaklsTTBFeU1pVTNSQ1V5UXlVeU1teHBibVZUZEhsc1pTVXlNaVV6UVNVM1FpVXlNbXhwYm1WWGFXUjBhQ1V5TWlVelFURXVOU1UzUkNVeVF5VXlNbVp5YjIwbE1qSWxNMEVsTjBJbE1qSjRKVEl5SlROQk5URTBMalU1T1RrNU1EZzBORGN5TmpZbE1rTWxNako1SlRJeUpUTkJNamcyTGpVNU9UazVPRFEzTkRFeU1URWxNa01sTWpKaGJtZHNaU1V5TWlVelFUTXVNVFF4TlRreU5qVXpOVGc1Tnprek5pVXlReVV5TW1sa0pUSXlKVE5CSlRJeVpHUkpTbHA2YzNKV2FqVTJPVEkyT0NVeU1pVTNSQ1V5UXlVeU1uUnZKVEl5SlROQkpUZENKVEl5YVdRbE1qSWxNMEVsTWpKMVYxRlNabU54UzFSa05UWTBPRGMwSlRJeUpUSkRKVEl5ZUNVeU1pVXpRVGN5TXk0MU9UazVPVEE0TkRRM01qWTJKVEpESlRJeWVTVXlNaVV6UVRNek1pNDFPVGs1T1RnME56UXhNakV4SlRKREpUSXlZVzVuYkdVbE1qSWxNMEV3SlRkRUpUSkRKVEl5ZEdWNGRFSnNiMk5ySlRJeUpUTkJKVFZDSlRWRUpUZEVKVEpESlRJeWQzTnRZa3hKV2tGVmNUY3dORGN4TVNVeU1pVXpRU1UzUWlVeU1tbGtKVEl5SlROQkpUSXlkM050WWt4SldrRlZjVGN3TkRjeE1TVXlNaVV5UXlVeU1tNWhiV1VsTWpJbE0wRWxNakpzYVc1clpYSWxNaklsTWtNbE1qSjBaWGgwSlRJeUpUTkJKVEl5SlRJeUpUSkRKVEl5WjNKdmRYQWxNaklsTTBFbE1qSWxNaklsTWtNbE1qSnNhVzVyWlhKVWVYQmxKVEl5SlROQkpUSXlZbkp2YTJWdUpUSXlKVEpESlRJeWNHOXBiblJ6SlRJeUpUTkJKVFZDSlRkQ0pUSXllQ1V5TWlVelFUWXhPUzR3T1RrNU9UQTRORFEzTWpZMkpUSkRKVEl5ZVNVeU1pVXpRVE00TVM0MU9UazVPVGcwTnpReE1qRXhKVGRFSlRKREpUZENKVEl5ZUNVeU1pVXpRVFl4T1M0d09UazVPVEE0TkRRM01qWTJKVEpESlRJeWVTVXlNaVV6UVRNek1pNDFPVGs1T1RnME56UXhNakV4SlRkRUpUVkVKVEpESlRJeWJHOWphMlZrSlRJeUpUTkJabUZzYzJVbE1rTWxNakprWVhSaFFYUjBjbWxpZFhSbGN5VXlNaVV6UVNVMVFpVTFSQ1V5UXlVeU1uQnliM0J6SlRJeUpUTkJKVGRDSlRJeWVtbHVaR1Y0SlRJeUpUTkJNak1sTjBRbE1rTWxNakpzYVc1bFUzUjViR1VsTWpJbE0wRWxOMElsTWpKc2FXNWxWMmxrZEdnbE1qSWxNMEV4TGpVbE4wUWxNa01sTWpKbWNtOXRKVEl5SlROQkpUZENKVEl5ZUNVeU1pVXpRVFV4TkM0MU9UazVPVEE0TkRRM01qWTJKVEpESlRJeWVTVXlNaVV6UVRNNE1TNDFPVGs1T1RnME56UXhNakV4SlRKREpUSXlZVzVuYkdVbE1qSWxNMEV6TGpFME1UVTVNalkxTXpVNE9UYzVNellsTWtNbE1qSnBaQ1V5TWlVelFTVXlNbEJhUmxaTlJtSm5WR1UwTmpNeE1qSWxNaklsTjBRbE1rTWxNakowYnlVeU1pVXpRU1UzUWlVeU1tbGtKVEl5SlROQkpUSXlkVmRSVW1aamNVdFVaRFUyTkRnM05DVXlNaVV5UXlVeU1uZ2xNaklsTTBFM01qTXVOVGs1T1Rrd09EUTBOekkyTmlVeVF5VXlNbmtsTWpJbE0wRXpNekl1TlRrNU9UazRORGMwTVRJeE1TVXlReVV5TW1GdVoyeGxKVEl5SlROQk1DVTNSQ1V5UXlVeU1uUmxlSFJDYkc5amF5VXlNaVV6UVNVMVFpVTFSQ1UzUkNVeVF5VXlNa1pFZGxoWlpXUk9VWFV4T0RVeU1qRWxNaklsTTBFbE4wSWxNakpwWkNVeU1pVXpRU1V5TWtaRWRsaFpaV1JPVVhVeE9EVXlNakVsTWpJbE1rTWxNakp1WVcxbEpUSXlKVE5CSlRJeWJHbHVhMlZ5SlRJeUpUSkRKVEl5ZEdWNGRDVXlNaVV6UVNVeU1pVXlNaVV5UXlVeU1tZHliM1Z3SlRJeUpUTkJKVEl5SlRJeUpUSkRKVEl5YkdsdWEyVnlWSGx3WlNVeU1pVXpRU1V5TW1KeWIydGxiaVV5TWlVeVF5VXlNbkJ2YVc1MGN5VXlNaVV6UVNVMVFpVTNRaVV5TW5nbE1qSWxNMEUyTVRrdU1EazVPVGt3T0RRME56STJOaVV5UXlVeU1ua2xNaklsTTBFMk9TNDFPVGs1T1RnME56UXhNakV4SlRkRUpUSkRKVGRDSlRJeWVDVXlNaVV6UVRZeE9TNHdPVGs1T1RBNE5EUTNNalkySlRKREpUSXllU1V5TWlVelFUTXpNaTQxT1RrNU9UZzBOelF4TWpFeEpUZEVKVFZFSlRKREpUSXliRzlqYTJWa0pUSXlKVE5CWm1Gc2MyVWxNa01sTWpKa1lYUmhRWFIwY21saWRYUmxjeVV5TWlVelFTVTFRaVUxUkNVeVF5VXlNbkJ5YjNCekpUSXlKVE5CSlRkQ0pUSXllbWx1WkdWNEpUSXlKVE5CTWpRbE4wUWxNa01sTWpKc2FXNWxVM1I1YkdVbE1qSWxNMEVsTjBJbE1qSnNhVzVsVjJsa2RHZ2xNaklsTTBFeExqVWxOMFFsTWtNbE1qSm1jbTl0SlRJeUpUTkJKVGRDSlRJeWVDVXlNaVV6UVRVeE5DNDFPVGs1T1RBNE5EUTNNalkySlRKREpUSXllU1V5TWlVelFUWTVMalU1T1RrNU9EUTNOREV5TVRFbE1rTWxNakpoYm1kc1pTVXlNaVV6UVRNdU1UUXhOVGt5TmpVek5UZzVOemt6TmlVeVF5VXlNbWxrSlRJeUpUTkJKVEl5Y1ZoWlowcEJibnBaYURRMk5EUTVOU1V5TWlVM1JDVXlReVV5TW5SdkpUSXlKVE5CSlRkQ0pUSXlhV1FsTWpJbE0wRWxNakoxVjFGU1ptTnhTMVJrTlRZME9EYzBKVEl5SlRKREpUSXllQ1V5TWlVelFUY3lNeTQxT1RrNU9UQTRORFEzTWpZMkpUSkRKVEl5ZVNVeU1pVXpRVE16TWk0MU9UazVPVGcwTnpReE1qRXhKVEpESlRJeVlXNW5iR1VsTWpJbE0wRXdKVGRFSlRKREpUSXlkR1Y0ZEVKc2IyTnJKVEl5SlROQkpUVkNKVFZFSlRkRUpUSkRKVEl5YUhOb1RXeG5Ua2h4WlRJd05USXhOQ1V5TWlVelFTVTNRaVV5TW1sa0pUSXlKVE5CSlRJeWFITm9UV3huVGtoeFpUSXdOVEl4TkNVeU1pVXlReVV5TW01aGJXVWxNaklsTTBFbE1qSnNhVzVyWlhJbE1qSWxNa01sTWpKMFpYaDBKVEl5SlROQkpUSXlKVEl5SlRKREpUSXlaM0p2ZFhBbE1qSWxNMEVsTWpJbE1qSWxNa01sTWpKc2FXNXJaWEpVZVhCbEpUSXlKVE5CSlRJeVluSnZhMlZ1SlRJeUpUSkRKVEl5Y0c5cGJuUnpKVEl5SlROQkpUVkNKVGRDSlRJeWVDVXlNaVV6UVRZeE9TNHdPVGs1T1RBNE5EUTNNalkySlRKREpUSXllU1V5TWlVelFURXpNQzQxT1RrNU9UZzBOelF4TWpFeEpUZEVKVEpESlRkQ0pUSXllQ1V5TWlVelFUWXhPUzR3T1RrNU9UQTRORFEzTWpZMkpUSkRKVEl5ZVNVeU1pVXpRVE16TWk0MU9UazVPVGcwTnpReE1qRXhKVGRFSlRWRUpUSkRKVEl5Ykc5amEyVmtKVEl5SlROQlptRnNjMlVsTWtNbE1qSmtZWFJoUVhSMGNtbGlkWFJsY3lVeU1pVXpRU1UxUWlVMVJDVXlReVV5TW5CeWIzQnpKVEl5SlROQkpUZENKVEl5ZW1sdVpHVjRKVEl5SlROQk1qVWxOMFFsTWtNbE1qSnNhVzVsVTNSNWJHVWxNaklsTTBFbE4wSWxNakpzYVc1bFYybGtkR2dsTWpJbE0wRXhMalVsTjBRbE1rTWxNakptY205dEpUSXlKVE5CSlRkQ0pUSXllQ1V5TWlVelFUVXhOQzQxT1RrNU9UQTRORFEzTWpZMkpUSkRKVEl5ZVNVeU1pVXpRVEV6TUM0MU9UazVPVGcwTnpReE1qRXhKVEpESlRJeVlXNW5iR1VsTWpJbE0wRXpMakUwTVRVNU1qWTFNelU0T1RjNU16WWxNa01sTWpKcFpDVXlNaVV6UVNVeU1sUjVUWEY2UTJSdVprWXdNek0yT0RrbE1qSWxOMFFsTWtNbE1qSjBieVV5TWlVelFTVTNRaVV5TW1sa0pUSXlKVE5CSlRJeWRWZFJVbVpqY1V0VVpEVTJORGczTkNVeU1pVXlReVV5TW5nbE1qSWxNMEUzTWpNdU5UazVPVGt3T0RRME56STJOaVV5UXlVeU1ua2xNaklsTTBFek16SXVOVGs1T1RrNE5EYzBNVEl4TVNVeVF5VXlNbUZ1WjJ4bEpUSXlKVE5CTUNVM1JDVXlReVV5TW5SbGVIUkNiRzlqYXlVeU1pVXpRU1UxUWlVMVJDVTNSQ1V5UXlVeU1teGhSVkppYzFOV1NuUTVNemsyTURRbE1qSWxNMEVsTjBJbE1qSnBaQ1V5TWlVelFTVXlNbXhoUlZKaWMxTldTblE1TXprMk1EUWxNaklsTWtNbE1qSnVZVzFsSlRJeUpUTkJKVEl5YkdsdWEyVnlKVEl5SlRKREpUSXlkR1Y0ZENVeU1pVXpRU1V5TWlVeU1pVXlReVV5TW1keWIzVndKVEl5SlROQkpUSXlKVEl5SlRKREpUSXliR2x1YTJWeVZIbHdaU1V5TWlVelFTVXlNbUp5YjJ0bGJpVXlNaVV5UXlVeU1uQnZhVzUwY3lVeU1pVXpRU1UxUWlVM1FpVXlNbmdsTWpJbE0wRTJNVGt1TURrNU9Ua3dPRFEwTnpJMk5pVXlReVV5TW5rbE1qSWxNMEV4T1RFdU5UazVPVGs0TkRjME1USXhNU1UzUkNVeVF5VTNRaVV5TW5nbE1qSWxNMEUyTVRrdU1EazVPVGt3T0RRME56STJOaVV5UXlVeU1ua2xNaklsTTBFek16SXVOVGs1T1RrNE5EYzBNVEl4TVNVM1JDVTFSQ1V5UXlVeU1teHZZMnRsWkNVeU1pVXpRV1poYkhObEpUSkRKVEl5WkdGMFlVRjBkSEpwWW5WMFpYTWxNaklsTTBFbE5VSWxOVVFsTWtNbE1qSndjbTl3Y3lVeU1pVXpRU1UzUWlVeU1ucHBibVJsZUNVeU1pVXpRVEkySlRkRUpUSkRKVEl5YkdsdVpWTjBlV3hsSlRJeUpUTkJKVGRDSlRJeWJHbHVaVmRwWkhSb0pUSXlKVE5CTVM0MUpUZEVKVEpESlRJeVpuSnZiU1V5TWlVelFTVTNRaVV5TW5nbE1qSWxNMEUxTVRRdU5UazVPVGt3T0RRME56STJOaVV5UXlVeU1ua2xNaklsTTBFeE9URXVOVGs1T1RrNE5EYzBNVEl4TVNVeVF5VXlNbUZ1WjJ4bEpUSXlKVE5CTXk0eE5ERTFPVEkyTlRNMU9EazNPVE0ySlRKREpUSXlhV1FsTWpJbE0wRWxNakpwVEVKa1IzVjFaRko2T1RneE5ESTFKVEl5SlRkRUpUSkRKVEl5ZEc4bE1qSWxNMEVsTjBJbE1qSnBaQ1V5TWlVelFTVXlNblZYVVZKbVkzRkxWR1ExTmpRNE56UWxNaklsTWtNbE1qSjRKVEl5SlROQk56SXpMalU1T1RrNU1EZzBORGN5TmpZbE1rTWxNako1SlRJeUpUTkJNek15TGpVNU9UazVPRFEzTkRFeU1URWxNa01sTWpKaGJtZHNaU1V5TWlVelFUQWxOMFFsTWtNbE1qSjBaWGgwUW14dlkyc2xNaklsTTBFbE5VSWxOVVFsTjBRbE1rTWxNakp5V0dscFoydHRhVXBRT1RRek5qZzVKVEl5SlROQkpUZENKVEl5YVdRbE1qSWxNMEVsTWpKeVdHbHBaMnR0YVVwUU9UUXpOamc1SlRJeUpUSkRKVEl5Ym1GdFpTVXlNaVV6UVNVeU1teHBibXRsY2lVeU1pVXlReVV5TW5SbGVIUWxNaklsTTBFbE1qSWxNaklsTWtNbE1qSm5jbTkxY0NVeU1pVXpRU1V5TWlVeU1pVXlReVV5TW14cGJtdGxjbFI1Y0dVbE1qSWxNMEVsTWpKaWNtOXJaVzRsTWpJbE1rTWxNakp3YjJsdWRITWxNaklsTTBFbE5VSWxOMElsTWpKNEpUSXlKVE5CTmpFNUxqQTVPVGs1TURnME5EY3lOallsTWtNbE1qSjVKVEl5SlROQk5UUTJMakE1T1RrNU9EUTNOREV5TVRFbE1rTWxNakptYVhobFpDVXlNaVV6UVhSeWRXVWxOMFFsTWtNbE4wSWxNako0SlRJeUpUTkJOakU1TGpBNU9UazVNRGcwTkRjeU5qWWxNa01sTWpKNUpUSXlKVE5CTXpNeUxqVTVPVGs1T0RRM05ERXlNVEVsTWtNbE1qSm1hWGhsWkNVeU1pVXpRWFJ5ZFdVbE4wUWxOVVFsTWtNbE1qSnNiMk5yWldRbE1qSWxNMEZtWVd4elpTVXlReVV5TW1SaGRHRkJkSFJ5YVdKMWRHVnpKVEl5SlROQkpUVkNKVFZFSlRKREpUSXljSEp2Y0hNbE1qSWxNMEVsTjBJbE1qSjZhVzVrWlhnbE1qSWxNMEV5TnlVM1JDVXlReVV5TW14cGJtVlRkSGxzWlNVeU1pVXpRU1UzUWlVeU1teHBibVZYYVdSMGFDVXlNaVV6UVRFdU5TVTNSQ1V5UXlVeU1tWnliMjBsTWpJbE0wRWxOMElsTWpKNEpUSXlKVE5CTXpNeUxqVTVPVGs1TURnME5EY3lOalUySlRKREpUSXllU1V5TWlVelFUVTBOaTR3T1RrNU9UZzBOelF4TWpFeEpUSkRKVEl5WVc1bmJHVWxNaklsTTBFekxqRTBNVFU1TWpZMU16VTRPVGM1TXpZbE1rTWxNakpwWkNVeU1pVXpRU1V5TW1GaFFrRnVZa3RCWldnME9Ua3dOVEFsTWpJbE4wUWxNa01sTWpKMGJ5VXlNaVV6UVNVM1FpVXlNbWxrSlRJeUpUTkJKVEl5ZFZkUlVtWmpjVXRVWkRVMk5EZzNOQ1V5TWlVeVF5VXlNbmdsTWpJbE0wRTNNak11TlRrNU9Ua3dPRFEwTnpJMk5pVXlReVV5TW5rbE1qSWxNMEV6TXpJdU5UazVPVGs0TkRjME1USXhNU1V5UXlVeU1tRnVaMnhsSlRJeUpUTkJNQ1UzUkNVeVF5VXlNblJsZUhSQ2JHOWpheVV5TWlVelFTVTFRaVUxUkNVM1JDVTNSQ1UzUkE9PSIsCgkiRmlsZUlkIiA6ICJwb19iaGFlZGZpaGFmZWdnYSIKfQo="/>
    </extobj>
    <extobj name="E657119C-6982-421D-8BA7-E74DEB70A7D9-2">
      <extobjdata type="E657119C-6982-421D-8BA7-E74DEB70A7D9" data="ewoJIkNhdGVnb3J5IiA6ICJmbG93IiwKCSJEZWZpbml0aW9uIiA6ICJKVGRDSlRJeWNHRm5aU1V5TWlVelFTVTNRaVV5TW5CaFpHUnBibWNsTWpJbE0wRXlNQ1V5UXlVeU1tOXlhV1Z1ZEdGMGFXOXVKVEl5SlROQkpUSXljRzl5ZEhKaGFYUWxNaklsTWtNbE1qSmlZV05yWjNKdmRXNWtRMjlzYjNJbE1qSWxNMEVsTWpKMGNtRnVjM0JoY21WdWRDVXlNaVV5UXlVeU1tZHlhV1JUYVhwbEpUSXlKVE5CTVRVbE1rTWxNakozYVdSMGFDVXlNaVV6UVRFeU9ESWxNa01sTWpKemFHOTNSM0pwWkNVeU1pVXpRWFJ5ZFdVbE1rTWxNakp5YVdOb1ZHVjRkQ1V5TWlVelFYUnlkV1VsTWtNbE1qSm9aV2xuYUhRbE1qSWxNMEUyTVRZbE4wUWxNa01sTWpKbGJHVnRaVzUwY3lVeU1pVXpRU1UzUWlVeU1rSkhSRXBOVjFSb1UwRXhOamcwTURRbE1qSWxNMEVsTjBJbE1qSnBaQ1V5TWlVelFTVXlNa0pIUkVwTlYxUm9VMEV4TmpnME1EUWxNaklsTWtNbE1qSnVZVzFsSlRJeUpUTkJKVEl5Y205MWJtUlNaV04wWVc1bmJHVWxNaklsTWtNbE1qSjBhWFJzWlNVeU1pVXpRU1V5TWlWRk5TVTVReVU0TmlWRk9DVkJOeVU1TWlWRk55VTVSaVZCT1NWRk5TVkNSQ1ZCTWlVeU1pVXlReVV5TW1OaGRHVm5iM0o1SlRJeUpUTkJKVEl5WW1GemFXTWxNaklsTWtNbE1qSm5jbTkxY0NVeU1pVXpRU1V5TWlVeU1pVXlReVV5TW1keWIzVndUbUZ0WlNVeU1pVXpRVzUxYkd3bE1rTWxNakpzYjJOclpXUWxNaklsTTBGbVlXeHpaU1V5UXlVeU1teHBibXNsTWpJbE0wRWxNaklsTWpJbE1rTWxNakpqYUdsc1pISmxiaVV5TWlVelFTVTFRaVUxUkNVeVF5VXlNbkJoY21WdWRDVXlNaVV6UVNVeU1pVXlNaVV5UXlVeU1uSmxjMmw2WlVScGNpVXlNaVV6UVNVMVFpVXlNblJzSlRJeUpUSkRKVEl5ZEhJbE1qSWxNa01sTWpKaWNpVXlNaVV5UXlVeU1tSnNKVEl5SlRKREpUSXliQ1V5TWlVeVF5VXlNblFsTWpJbE1rTWxNakp5SlRJeUpUSkRKVEl5WWlVeU1pVTFSQ1V5UXlVeU1tRjBkSEpwWW5WMFpTVXlNaVV6UVNVM1FpVXlNbU52Ym5SaGFXNWxjaVV5TWlVelFXWmhiSE5sSlRKREpUSXlkbWx6YVdKc1pTVXlNaVV6UVhSeWRXVWxNa01sTWpKeWIzUmhkR0ZpYkdVbE1qSWxNMEYwY25WbEpUSkRKVEl5YkdsdWEyRmliR1VsTWpJbE0wRjBjblZsSlRKREpUSXlZMjlzYkdGd2MyRmliR1VsTWpJbE0wRm1ZV3h6WlNVeVF5VXlNbU52Ykd4aGNITmxaQ1V5TWlVelFXWmhiSE5sSlRKREpUSXlabWw0WldSTWFXNXJKVEl5SlROQlptRnNjMlVsTWtNbE1qSnRZWEpyWlhKUFptWnpaWFFsTWpJbE0wRTFKVGRFSlRKREpUSXlaR0YwWVVGMGRISnBZblYwWlhNbE1qSWxNMEVsTlVJbE4wSWxNakp1WVcxbEpUSXlKVE5CSlRJeUpVVTFKVUpCSlRoR0pVVTFKVGhHSlVJM0pUSXlKVEpESlRJeWRIbHdaU1V5TWlVelFTVXlNbTUxYldKbGNpVXlNaVV5UXlVeU1uWmhiSFZsSlRJeUpUTkJKVEl5SlRJeUpUSkRKVEl5WTJGMFpXZHZjbmtsTWpJbE0wRWxNakprWldaaGRXeDBKVEl5SlRKREpUSXlhV1FsTWpJbE0wRWxNakpUUjNWemVtUnFVWHBuTWpNNE1ERTVKVEl5SlRkRUpUSkRKVGRDSlRJeWJtRnRaU1V5TWlVelFTVXlNaVZGTlNVNU1DVTRSQ1ZGTnlWQk55VkNNQ1V5TWlVeVF5VXlNblI1Y0dVbE1qSWxNMEVsTWpKemRISnBibWNsTWpJbE1rTWxNakoyWVd4MVpTVXlNaVV6UVNVeU1pVXlNaVV5UXlVeU1tTmhkR1ZuYjNKNUpUSXlKVE5CSlRJeVpHVm1ZWFZzZENVeU1pVXlReVV5TW1sa0pUSXlKVE5CSlRJeVpHbEVWazlJWkhGMlVqUTFNRGc1TWlVeU1pVTNSQ1V5UXlVM1FpVXlNbTVoYldVbE1qSWxNMEVsTWpJbFJUWWxPRGtsT0RBbFJUWWxPVU1sT0RrbFJUZ2xPREFsT0RVbE1qSWxNa01sTWpKMGVYQmxKVEl5SlROQkpUSXljM1J5YVc1bkpUSXlKVEpESlRJeWRtRnNkV1VsTWpJbE0wRWxNaklsTWpJbE1rTWxNakpqWVhSbFoyOXllU1V5TWlVelFTVXlNbVJsWm1GMWJIUWxNaklsTWtNbE1qSnBaQ1V5TWlVelFTVXlNbTFWWmt4NlZYWjNlVm81TXpnd016QWxNaklsTjBRbE1rTWxOMElsTWpKdVlXMWxKVEl5SlROQkpUSXlKVVU0SlVKR0pUbEZKVVUySlRoRkpVRTFKVEl5SlRKREpUSXlkSGx3WlNVeU1pVXpRU1V5TW14cGJtc2xNaklsTWtNbE1qSjJZV3gxWlNVeU1pVXpRU1V5TWlVeU1pVXlReVV5TW1OaGRHVm5iM0o1SlRJeUpUTkJKVEl5WkdWbVlYVnNkQ1V5TWlVeVF5VXlNbWxrSlRJeUpUTkJKVEl5UTBONVZGUkZaWGh5YURJNE5USXpPU1V5TWlVM1JDVXlReVUzUWlVeU1tNWhiV1VsTWpJbE0wRWxNaklsUlRRbFFrVWxRa1lsUlRjbFFVTWxRa0VsTWpJbE1rTWxNakowZVhCbEpUSXlKVE5CSlRJeWMzUnlhVzVuSlRJeUpUSkRKVEl5ZG1Gc2RXVWxNaklsTTBFbE1qSWxNaklsTWtNbE1qSmpZWFJsWjI5eWVTVXlNaVV6UVNVeU1tUmxabUYxYkhRbE1qSWxNa01sTWpKcFpDVXlNaVV6UVNVeU1tdEtaVXRHUmt0eWRHd3lOamN5T1RVbE1qSWxOMFFsTlVRbE1rTWxNakp3Y205d2N5VXlNaVV6UVNVM1FpVXlNbmdsTWpJbE0wRXhORGt1TlRrNU9Ua3dPRFEwTnpJMk5UWWxNa01sTWpKNUpUSXlKVE5CTWpRNUxqVTVPVGs1T0RRM05ERXlNVEVsTWtNbE1qSjNKVEl5SlROQk9UWWxNa01sTWpKb0pUSXlKVE5CTlRRbE1rTWxNako2YVc1a1pYZ2xNaklsTTBFeEpUSkRKVEl5WVc1bmJHVWxNaklsTTBFd0pUZEVKVEpESlRJeWMyaGhjR1ZUZEhsc1pTVXlNaVV6UVNVM1FpVXlNbUZzY0doaEpUSXlKVE5CTVNVM1JDVXlReVV5TW14cGJtVlRkSGxzWlNVeU1pVXpRU1UzUWlVeU1teHBibVZYYVdSMGFDVXlNaVV6UVRFdU5TVTNSQ1V5UXlVeU1tWnBiR3hUZEhsc1pTVXlNaVV6UVNVM1FpVTNSQ1V5UXlVeU1uUm9aVzFsSlRJeUpUTkJKVGRDSlRkRUpUSkRKVEl5Y0dGMGFDVXlNaVV6UVNVMVFpVTNRaVV5TW1GamRHbHZibk1sTWpJbE0wRWxOVUlsTjBJbE1qSmhZM1JwYjI0bE1qSWxNMEVsTWpKdGIzWmxKVEl5SlRKREpUSXllQ1V5TWlVelFTVXlNakFsTWpJbE1rTWxNako1SlRJeUpUTkJKVEl5TkNVeU1pVTNSQ1V5UXlVM1FpVXlNbUZqZEdsdmJpVXlNaVV6UVNVeU1uRjFZV1J5WVhScFkwTjFjblpsSlRJeUpUSkRKVEl5ZURFbE1qSWxNMEVsTWpJd0pUSXlKVEpESlRJeWVURWxNaklsTTBFbE1qSXdKVEl5SlRKREpUSXllQ1V5TWlVelFTVXlNalFsTWpJbE1rTWxNako1SlRJeUpUTkJKVEl5TUNVeU1pVTNSQ1V5UXlVM1FpVXlNbUZqZEdsdmJpVXlNaVV6UVNVeU1teHBibVVsTWpJbE1rTWxNako0SlRJeUpUTkJKVEl5ZHkwMEpUSXlKVEpESlRJeWVTVXlNaVV6UVNVeU1qQWxNaklsTjBRbE1rTWxOMElsTWpKaFkzUnBiMjRsTWpJbE0wRWxNakp4ZFdGa2NtRjBhV05EZFhKMlpTVXlNaVV5UXlVeU1uZ3hKVEl5SlROQkpUSXlkeVV5TWlVeVF5VXlNbmt4SlRJeUpUTkJKVEl5TUNVeU1pVXlReVV5TW5nbE1qSWxNMEVsTWpKM0pUSXlKVEpESlRJeWVTVXlNaVV6UVNVeU1qUWxNaklsTjBRbE1rTWxOMElsTWpKaFkzUnBiMjRsTWpJbE0wRWxNakpzYVc1bEpUSXlKVEpESlRJeWVDVXlNaVV6UVNVeU1uY2xNaklsTWtNbE1qSjVKVEl5SlROQkpUSXlhQzAwSlRJeUpUZEVKVEpESlRkQ0pUSXlZV04wYVc5dUpUSXlKVE5CSlRJeWNYVmhaSEpoZEdsalEzVnlkbVVsTWpJbE1rTWxNako0TVNVeU1pVXpRU1V5TW5jbE1qSWxNa01sTWpKNU1TVXlNaVV6UVNVeU1tZ2xNaklsTWtNbE1qSjRKVEl5SlROQkpUSXlkeTAwSlRJeUpUSkRKVEl5ZVNVeU1pVXpRU1V5TW1nbE1qSWxOMFFsTWtNbE4wSWxNakpoWTNScGIyNGxNaklsTTBFbE1qSnNhVzVsSlRJeUpUSkRKVEl5ZUNVeU1pVXpRU1V5TWpRbE1qSWxNa01sTWpKNUpUSXlKVE5CSlRJeWFDVXlNaVUzUkNVeVF5VTNRaVV5TW1GamRHbHZiaVV5TWlVelFTVXlNbkYxWVdSeVlYUnBZME4xY25abEpUSXlKVEpESlRJeWVERWxNaklsTTBFbE1qSXdKVEl5SlRKREpUSXllVEVsTWpJbE0wRWxNakpvSlRJeUpUSkRKVEl5ZUNVeU1pVXpRU1V5TWpBbE1qSWxNa01sTWpKNUpUSXlKVE5CSlRJeWFDMDBKVEl5SlRkRUpUSkRKVGRDSlRJeVlXTjBhVzl1SlRJeUpUTkJKVEl5WTJ4dmMyVWxNaklsTjBRbE5VUWxOMFFsTlVRbE1rTWxNakptYjI1MFUzUjViR1VsTWpJbE0wRWxOMElsTjBRbE1rTWxNakowWlhoMFFteHZZMnNsTWpJbE0wRWxOVUlsTjBJbE1qSndiM05wZEdsdmJpVXlNaVV6UVNVM1FpVXlNbmdsTWpJbE0wRXhNQ1V5UXlVeU1ua2xNaklsTTBFd0pUSkRKVEl5ZHlVeU1pVXpRU1V5TW5jdE1qQWxNaklsTWtNbE1qSm9KVEl5SlROQkpUSXlhQ1V5TWlVM1JDVXlReVV5TW5SbGVIUWxNaklsTTBFbE1qSWxSVFlsT1RVbE9Ua2xSVFVsT0VFbFFURWxSVGNsUVVVbFFURWxSVGNsT1RBbE9EWWxSVFVsT1RFbE9UZ2xSVGNsT1RrbFFrSWxSVFVsUWtRbE9UVWxNaklsTjBRbE5VUWxNa01sTWpKaGJtTm9iM0p6SlRJeUpUTkJKVFZDSlRkQ0pUSXllQ1V5TWlVelFTVXlNbmNsTWtZeUpUSXlKVEpESlRJeWVTVXlNaVV6UVNVeU1qQWxNaklsTjBRbE1rTWxOMElsTWpKNEpUSXlKVE5CSlRJeWR5VXlSaklsTWpJbE1rTWxNako1SlRJeUpUTkJKVEl5YUNVeU1pVTNSQ1V5UXlVM1FpVXlNbmdsTWpJbE0wRWxNakl3SlRJeUpUSkRKVEl5ZVNVeU1pVXpRU1V5TW1nbE1rWXlKVEl5SlRkRUpUSkRKVGRDSlRJeWVDVXlNaVV6UVNVeU1uY2xNaklsTWtNbE1qSjVKVEl5SlROQkpUSXlhQ1V5UmpJbE1qSWxOMFFsTlVRbE4wUWxNa01sTWpKR1ZtOVJUVUZDVDJ4VU1ERXhNREExSlRJeUpUTkJKVGRDSlRJeWFXUWxNaklsTTBFbE1qSkdWbTlSVFVGQ1QyeFVNREV4TURBMUpUSXlKVEpESlRJeWJtRnRaU1V5TWlVelFTVXlNbkp2ZFc1a1VtVmpkR0Z1WjJ4bEpUSXlKVEpESlRJeWRHbDBiR1VsTWpJbE0wRWxNaklsUlRVbE9VTWxPRFlsUlRnbFFUY2xPVElsUlRjbE9VWWxRVGtsUlRVbFFrUWxRVElsTWpJbE1rTWxNakpqWVhSbFoyOXllU1V5TWlVelFTVXlNbUpoYzJsakpUSXlKVEpESlRJeVozSnZkWEFsTWpJbE0wRWxNaklsTWpJbE1rTWxNakpuY205MWNFNWhiV1VsTWpJbE0wRnVkV3hzSlRKREpUSXliRzlqYTJWa0pUSXlKVE5CWm1Gc2MyVWxNa01sTWpKc2FXNXJKVEl5SlROQkpUSXlKVEl5SlRKREpUSXlZMmhwYkdSeVpXNGxNaklsTTBFbE5VSWxOVVFsTWtNbE1qSndZWEpsYm5RbE1qSWxNMEVsTWpJbE1qSWxNa01sTWpKeVpYTnBlbVZFYVhJbE1qSWxNMEVsTlVJbE1qSjBiQ1V5TWlVeVF5VXlNblJ5SlRJeUpUSkRKVEl5WW5JbE1qSWxNa01sTWpKaWJDVXlNaVV5UXlVeU1td2xNaklsTWtNbE1qSjBKVEl5SlRKREpUSXljaVV5TWlVeVF5VXlNbUlsTWpJbE5VUWxNa01sTWpKaGRIUnlhV0oxZEdVbE1qSWxNMEVsTjBJbE1qSmpiMjUwWVdsdVpYSWxNaklsTTBGbVlXeHpaU1V5UXlVeU1uWnBjMmxpYkdVbE1qSWxNMEYwY25WbEpUSkRKVEl5Y205MFlYUmhZbXhsSlRJeUpUTkJkSEoxWlNVeVF5VXlNbXhwYm10aFlteGxKVEl5SlROQmRISjFaU1V5UXlVeU1tTnZiR3hoY0hOaFlteGxKVEl5SlROQlptRnNjMlVsTWtNbE1qSmpiMnhzWVhCelpXUWxNaklsTTBGbVlXeHpaU1V5UXlVeU1tWnBlR1ZrVEdsdWF5VXlNaVV6UVdaaGJITmxKVEpESlRJeWJXRnlhMlZ5VDJabWMyVjBKVEl5SlROQk5TVTNSQ1V5UXlVeU1tUmhkR0ZCZEhSeWFXSjFkR1Z6SlRJeUpUTkJKVFZDSlRkQ0pUSXlibUZ0WlNVeU1pVXpRU1V5TWlWRk5TVkNRU1U0UmlWRk5TVTRSaVZDTnlVeU1pVXlReVV5TW5SNWNHVWxNaklsTTBFbE1qSnVkVzFpWlhJbE1qSWxNa01sTWpKMllXeDFaU1V5TWlVelFTVXlNaVV5TWlVeVF5VXlNbU5oZEdWbmIzSjVKVEl5SlROQkpUSXlaR1ZtWVhWc2RDVXlNaVV5UXlVeU1tbGtKVEl5SlROQkpUSXlRV1pXUVZkdWFGSjBaakl3TkRBME1TVXlNaVUzUkNVeVF5VTNRaVV5TW01aGJXVWxNaklsTTBFbE1qSWxSVFVsT1RBbE9FUWxSVGNsUVRjbFFqQWxNaklsTWtNbE1qSjBlWEJsSlRJeUpUTkJKVEl5YzNSeWFXNW5KVEl5SlRKREpUSXlkbUZzZFdVbE1qSWxNMEVsTWpJbE1qSWxNa01sTWpKallYUmxaMjl5ZVNVeU1pVXpRU1V5TW1SbFptRjFiSFFsTWpJbE1rTWxNakpwWkNVeU1pVXpRU1V5TWxOSFJIcFZUbEJtU0UwMk1EWTJOakFsTWpJbE4wUWxNa01sTjBJbE1qSnVZVzFsSlRJeUpUTkJKVEl5SlVVMkpUZzVKVGd3SlVVMkpUbERKVGc1SlVVNEpUZ3dKVGcxSlRJeUpUSkRKVEl5ZEhsd1pTVXlNaVV6UVNVeU1uTjBjbWx1WnlVeU1pVXlReVV5TW5aaGJIVmxKVEl5SlROQkpUSXlKVEl5SlRKREpUSXlZMkYwWldkdmNua2xNaklsTTBFbE1qSmtaV1poZFd4MEpUSXlKVEpESlRJeWFXUWxNaklsTTBFbE1qSllhMDVzWlcxM1VGQnZOamN6TURZeEpUSXlKVGRFSlRKREpUZENKVEl5Ym1GdFpTVXlNaVV6UVNVeU1pVkZPQ1ZDUmlVNVJTVkZOaVU0UlNWQk5TVXlNaVV5UXlVeU1uUjVjR1VsTWpJbE0wRWxNakpzYVc1ckpUSXlKVEpESlRJeWRtRnNkV1VsTWpJbE0wRWxNaklsTWpJbE1rTWxNakpqWVhSbFoyOXllU1V5TWlVelFTVXlNbVJsWm1GMWJIUWxNaklsTWtNbE1qSnBaQ1V5TWlVelFTVXlNbVZqUlhsRGNXWm5kVzQwTVRNd01EVWxNaklsTjBRbE1rTWxOMElsTWpKdVlXMWxKVEl5SlROQkpUSXlKVVUwSlVKRkpVSkdKVVUzSlVGREpVSkJKVEl5SlRKREpUSXlkSGx3WlNVeU1pVXpRU1V5TW5OMGNtbHVaeVV5TWlVeVF5VXlNblpoYkhWbEpUSXlKVE5CSlRJeUpUSXlKVEpESlRJeVkyRjBaV2R2Y25rbE1qSWxNMEVsTWpKa1pXWmhkV3gwSlRJeUpUSkRKVEl5YVdRbE1qSWxNMEVsTWpKcldtUjJkRzV6WTJKRU9UZzVNRGd3SlRJeUpUZEVKVFZFSlRKREpUSXljSEp2Y0hNbE1qSWxNMEVsTjBJbE1qSjRKVEl5SlROQk16TTNMalU1T1RrNU1EZzBORGN5TmpVMkpUSkRKVEl5ZVNVeU1pVXpRVEl3TkM0MU9UazVPVGcwTnpReE1qRXhKVEpESlRJeWR5VXlNaVV6UVRrMkpUSkRKVEl5YUNVeU1pVXpRVFUwSlRKREpUSXllbWx1WkdWNEpUSXlKVE5CTWlVeVF5VXlNbUZ1WjJ4bEpUSXlKVE5CTUNVM1JDVXlReVV5TW5Ob1lYQmxVM1I1YkdVbE1qSWxNMEVsTjBJbE1qSmhiSEJvWVNVeU1pVXpRVEVsTjBRbE1rTWxNakpzYVc1bFUzUjViR1VsTWpJbE0wRWxOMElsTWpKc2FXNWxWMmxrZEdnbE1qSWxNMEV4TGpVbE4wUWxNa01sTWpKbWFXeHNVM1I1YkdVbE1qSWxNMEVsTjBJbE4wUWxNa01sTWpKMGFHVnRaU1V5TWlVelFTVTNRaVUzUkNVeVF5VXlNbkJoZEdnbE1qSWxNMEVsTlVJbE4wSWxNakpoWTNScGIyNXpKVEl5SlROQkpUVkNKVGRDSlRJeVlXTjBhVzl1SlRJeUpUTkJKVEl5Ylc5MlpTVXlNaVV5UXlVeU1uZ2xNaklsTTBFbE1qSXdKVEl5SlRKREpUSXllU1V5TWlVelFTVXlNalFsTWpJbE4wUWxNa01sTjBJbE1qSmhZM1JwYjI0bE1qSWxNMEVsTWpKeGRXRmtjbUYwYVdORGRYSjJaU1V5TWlVeVF5VXlNbmd4SlRJeUpUTkJKVEl5TUNVeU1pVXlReVV5TW5reEpUSXlKVE5CSlRJeU1DVXlNaVV5UXlVeU1uZ2xNaklsTTBFbE1qSTBKVEl5SlRKREpUSXllU1V5TWlVelFTVXlNakFsTWpJbE4wUWxNa01sTjBJbE1qSmhZM1JwYjI0bE1qSWxNMEVsTWpKc2FXNWxKVEl5SlRKREpUSXllQ1V5TWlVelFTVXlNbmN0TkNVeU1pVXlReVV5TW5rbE1qSWxNMEVsTWpJd0pUSXlKVGRFSlRKREpUZENKVEl5WVdOMGFXOXVKVEl5SlROQkpUSXljWFZoWkhKaGRHbGpRM1Z5ZG1VbE1qSWxNa01sTWpKNE1TVXlNaVV6UVNVeU1uY2xNaklsTWtNbE1qSjVNU1V5TWlVelFTVXlNakFsTWpJbE1rTWxNako0SlRJeUpUTkJKVEl5ZHlVeU1pVXlReVV5TW5rbE1qSWxNMEVsTWpJMEpUSXlKVGRFSlRKREpUZENKVEl5WVdOMGFXOXVKVEl5SlROQkpUSXliR2x1WlNVeU1pVXlReVV5TW5nbE1qSWxNMEVsTWpKM0pUSXlKVEpESlRJeWVTVXlNaVV6UVNVeU1tZ3ROQ1V5TWlVM1JDVXlReVUzUWlVeU1tRmpkR2x2YmlVeU1pVXpRU1V5TW5GMVlXUnlZWFJwWTBOMWNuWmxKVEl5SlRKREpUSXllREVsTWpJbE0wRWxNakozSlRJeUpUSkRKVEl5ZVRFbE1qSWxNMEVsTWpKb0pUSXlKVEpESlRJeWVDVXlNaVV6UVNVeU1uY3ROQ1V5TWlVeVF5VXlNbmtsTWpJbE0wRWxNakpvSlRJeUpUZEVKVEpESlRkQ0pUSXlZV04wYVc5dUpUSXlKVE5CSlRJeWJHbHVaU1V5TWlVeVF5VXlNbmdsTWpJbE0wRWxNakkwSlRJeUpUSkRKVEl5ZVNVeU1pVXpRU1V5TW1nbE1qSWxOMFFsTWtNbE4wSWxNakpoWTNScGIyNGxNaklsTTBFbE1qSnhkV0ZrY21GMGFXTkRkWEoyWlNVeU1pVXlReVV5TW5neEpUSXlKVE5CSlRJeU1DVXlNaVV5UXlVeU1ua3hKVEl5SlROQkpUSXlhQ1V5TWlVeVF5VXlNbmdsTWpJbE0wRWxNakl3SlRJeUpUSkRKVEl5ZVNVeU1pVXpRU1V5TW1ndE5DVXlNaVUzUkNVeVF5VTNRaVV5TW1GamRHbHZiaVV5TWlVelFTVXlNbU5zYjNObEpUSXlKVGRFSlRWRUpUZEVKVFZFSlRKREpUSXlabTl1ZEZOMGVXeGxKVEl5SlROQkpUZENKVGRFSlRKREpUSXlkR1Y0ZEVKc2IyTnJKVEl5SlROQkpUVkNKVGRDSlRJeWNHOXphWFJwYjI0bE1qSWxNMEVsTjBJbE1qSjRKVEl5SlROQk1UQWxNa01sTWpKNUpUSXlKVE5CTUNVeVF5VXlNbmNsTWpJbE0wRWxNakozTFRJd0pUSXlKVEpESlRJeWFDVXlNaVV6UVNVeU1tZ2xNaklsTjBRbE1rTWxNakowWlhoMEpUSXlKVE5CSlRJeUpVVTRKVUZHSlVKRkpVVTNKVUU0SlRoQ0pVVTNKVUZGSlVFeEpVVTNKVGt3SlRnMkpUSXlKVGRFSlRWRUpUSkRKVEl5WVc1amFHOXljeVV5TWlVelFTVTFRaVUzUWlVeU1uZ2xNaklsTTBFbE1qSjNKVEpHTWlVeU1pVXlReVV5TW5rbE1qSWxNMEVsTWpJd0pUSXlKVGRFSlRKREpUZENKVEl5ZUNVeU1pVXpRU1V5TW5jbE1rWXlKVEl5SlRKREpUSXllU1V5TWlVelFTVXlNbWdsTWpJbE4wUWxNa01sTjBJbE1qSjRKVEl5SlROQkpUSXlNQ1V5TWlVeVF5VXlNbmtsTWpJbE0wRWxNakpvSlRKR01pVXlNaVUzUkNVeVF5VTNRaVV5TW5nbE1qSWxNMEVsTWpKM0pUSXlKVEpESlRJeWVTVXlNaVV6UVNVeU1tZ2xNa1l5SlRJeUpUZEVKVFZFSlRkRUpUSkRKVEl5YkZCWlpuWkZWR04xU1RBME9UUXpOaVV5TWlVelFTVTNRaVV5TW1sa0pUSXlKVE5CSlRJeWJGQlpablpGVkdOMVNUQTBPVFF6TmlVeU1pVXlReVV5TW01aGJXVWxNaklsTTBFbE1qSnliM1Z1WkZKbFkzUmhibWRzWlNVeU1pVXlReVV5TW5ScGRHeGxKVEl5SlROQkpUSXlKVVUxSlRsREpUZzJKVVU0SlVFM0pUa3lKVVUzSlRsR0pVRTVKVVUxSlVKRUpVRXlKVEl5SlRKREpUSXlZMkYwWldkdmNua2xNaklsTTBFbE1qSmlZWE5wWXlVeU1pVXlReVV5TW1keWIzVndKVEl5SlROQkpUSXlKVEl5SlRKREpUSXlaM0p2ZFhCT1lXMWxKVEl5SlROQmJuVnNiQ1V5UXlVeU1teHZZMnRsWkNVeU1pVXpRV1poYkhObEpUSkRKVEl5YkdsdWF5VXlNaVV6UVNVeU1pVXlNaVV5UXlVeU1tTm9hV3hrY21WdUpUSXlKVE5CSlRWQ0pUVkVKVEpESlRJeWNHRnlaVzUwSlRJeUpUTkJKVEl5SlRJeUpUSkRKVEl5Y21WemFYcGxSR2x5SlRJeUpUTkJKVFZDSlRJeWRHd2xNaklsTWtNbE1qSjBjaVV5TWlVeVF5VXlNbUp5SlRJeUpUSkRKVEl5WW13bE1qSWxNa01sTWpKc0pUSXlKVEpESlRJeWRDVXlNaVV5UXlVeU1uSWxNaklsTWtNbE1qSmlKVEl5SlRWRUpUSkRKVEl5WVhSMGNtbGlkWFJsSlRJeUpUTkJKVGRDSlRJeVkyOXVkR0ZwYm1WeUpUSXlKVE5CWm1Gc2MyVWxNa01sTWpKMmFYTnBZbXhsSlRJeUpUTkJkSEoxWlNVeVF5VXlNbkp2ZEdGMFlXSnNaU1V5TWlVelFYUnlkV1VsTWtNbE1qSnNhVzVyWVdKc1pTVXlNaVV6UVhSeWRXVWxNa01sTWpKamIyeHNZWEJ6WVdKc1pTVXlNaVV6UVdaaGJITmxKVEpESlRJeVkyOXNiR0Z3YzJWa0pUSXlKVE5CWm1Gc2MyVWxNa01sTWpKbWFYaGxaRXhwYm1zbE1qSWxNMEZtWVd4elpTVXlReVV5TW0xaGNtdGxjazltWm5ObGRDVXlNaVV6UVRVbE4wUWxNa01sTWpKa1lYUmhRWFIwY21saWRYUmxjeVV5TWlVelFTVTFRaVUzUWlVeU1tNWhiV1VsTWpJbE0wRWxNaklsUlRVbFFrRWxPRVlsUlRVbE9FWWxRamNsTWpJbE1rTWxNakowZVhCbEpUSXlKVE5CSlRJeWJuVnRZbVZ5SlRJeUpUSkRKVEl5ZG1Gc2RXVWxNaklsTTBFbE1qSWxNaklsTWtNbE1qSmpZWFJsWjI5eWVTVXlNaVV6UVNVeU1tUmxabUYxYkhRbE1qSWxNa01sTWpKcFpDVXlNaVV6UVNVeU1tVjRhR1JMZVUxRFNIZzFORGc0TWpBbE1qSWxOMFFsTWtNbE4wSWxNakp1WVcxbEpUSXlKVE5CSlRJeUpVVTFKVGt3SlRoRUpVVTNKVUUzSlVJd0pUSXlKVEpESlRJeWRIbHdaU1V5TWlVelFTVXlNbk4wY21sdVp5VXlNaVV5UXlVeU1uWmhiSFZsSlRJeUpUTkJKVEl5SlRJeUpUSkRKVEl5WTJGMFpXZHZjbmtsTWpJbE0wRWxNakprWldaaGRXeDBKVEl5SlRKREpUSXlhV1FsTWpJbE0wRWxNakp0WWxsYWVVbFFTRVp6TXpNM01UQXhKVEl5SlRkRUpUSkRKVGRDSlRJeWJtRnRaU1V5TWlVelFTVXlNaVZGTmlVNE9TVTRNQ1ZGTmlVNVF5VTRPU1ZGT0NVNE1DVTROU1V5TWlVeVF5VXlNblI1Y0dVbE1qSWxNMEVsTWpKemRISnBibWNsTWpJbE1rTWxNakoyWVd4MVpTVXlNaVV6UVNVeU1pVXlNaVV5UXlVeU1tTmhkR1ZuYjNKNUpUSXlKVE5CSlRJeVpHVm1ZWFZzZENVeU1pVXlReVV5TW1sa0pUSXlKVE5CSlRJeVpFUm1aRmxZUW5WSFp6Y3pOalkzTkNVeU1pVTNSQ1V5UXlVM1FpVXlNbTVoYldVbE1qSWxNMEVsTWpJbFJUZ2xRa1lsT1VVbFJUWWxPRVVsUVRVbE1qSWxNa01sTWpKMGVYQmxKVEl5SlROQkpUSXliR2x1YXlVeU1pVXlReVV5TW5aaGJIVmxKVEl5SlROQkpUSXlKVEl5SlRKREpUSXlZMkYwWldkdmNua2xNaklsTTBFbE1qSmtaV1poZFd4MEpUSXlKVEpESlRJeWFXUWxNaklsTTBFbE1qSjNkVWxpVm5OVGMyTlVPRGd6TURReUpUSXlKVGRFSlRKREpUZENKVEl5Ym1GdFpTVXlNaVV6UVNVeU1pVkZOQ1ZDUlNWQ1JpVkZOeVZCUXlWQ1FTVXlNaVV5UXlVeU1uUjVjR1VsTWpJbE0wRWxNakp6ZEhKcGJtY2xNaklsTWtNbE1qSjJZV3gxWlNVeU1pVXpRU1V5TWlVeU1pVXlReVV5TW1OaGRHVm5iM0o1SlRJeUpUTkJKVEl5WkdWbVlYVnNkQ1V5TWlVeVF5VXlNbWxrSlRJeUpUTkJKVEl5VGxCVWJtcGlaa0owYVRNM01qVXdNQ1V5TWlVM1JDVTFSQ1V5UXlVeU1uQnliM0J6SlRJeUpUTkJKVGRDSlRJeWVDVXlNaVV6UVRNek55NDFPVGs1T1RBNE5EUTNNalkxTmlVeVF5VXlNbmtsTWpJbE0wRXlPVFF1TlRrNU9UazRORGMwTVRJeE1TVXlReVV5TW5jbE1qSWxNMEU1TmlVeVF5VXlNbWdsTWpJbE0wRTFOQ1V5UXlVeU1ucHBibVJsZUNVeU1pVXpRVE1sTWtNbE1qSmhibWRzWlNVeU1pVXpRVEFsTjBRbE1rTWxNakp6YUdGd1pWTjBlV3hsSlRJeUpUTkJKVGRDSlRJeVlXeHdhR0VsTWpJbE0wRXhKVGRFSlRKREpUSXliR2x1WlZOMGVXeGxKVEl5SlROQkpUZENKVEl5YkdsdVpWZHBaSFJvSlRJeUpUTkJNUzQxSlRkRUpUSkRKVEl5Wm1sc2JGTjBlV3hsSlRJeUpUTkJKVGRDSlRkRUpUSkRKVEl5ZEdobGJXVWxNaklsTTBFbE4wSWxOMFFsTWtNbE1qSndZWFJvSlRJeUpUTkJKVFZDSlRkQ0pUSXlZV04wYVc5dWN5VXlNaVV6UVNVMVFpVTNRaVV5TW1GamRHbHZiaVV5TWlVelFTVXlNbTF2ZG1VbE1qSWxNa01sTWpKNEpUSXlKVE5CSlRJeU1DVXlNaVV5UXlVeU1ua2xNaklsTTBFbE1qSTBKVEl5SlRkRUpUSkRKVGRDSlRJeVlXTjBhVzl1SlRJeUpUTkJKVEl5Y1hWaFpISmhkR2xqUTNWeWRtVWxNaklsTWtNbE1qSjRNU1V5TWlVelFTVXlNakFsTWpJbE1rTWxNako1TVNVeU1pVXpRU1V5TWpBbE1qSWxNa01sTWpKNEpUSXlKVE5CSlRJeU5DVXlNaVV5UXlVeU1ua2xNaklsTTBFbE1qSXdKVEl5SlRkRUpUSkRKVGRDSlRJeVlXTjBhVzl1SlRJeUpUTkJKVEl5YkdsdVpTVXlNaVV5UXlVeU1uZ2xNaklsTTBFbE1qSjNMVFFsTWpJbE1rTWxNako1SlRJeUpUTkJKVEl5TUNVeU1pVTNSQ1V5UXlVM1FpVXlNbUZqZEdsdmJpVXlNaVV6UVNVeU1uRjFZV1J5WVhScFkwTjFjblpsSlRJeUpUSkRKVEl5ZURFbE1qSWxNMEVsTWpKM0pUSXlKVEpESlRJeWVURWxNaklsTTBFbE1qSXdKVEl5SlRKREpUSXllQ1V5TWlVelFTVXlNbmNsTWpJbE1rTWxNako1SlRJeUpUTkJKVEl5TkNVeU1pVTNSQ1V5UXlVM1FpVXlNbUZqZEdsdmJpVXlNaVV6UVNVeU1teHBibVVsTWpJbE1rTWxNako0SlRJeUpUTkJKVEl5ZHlVeU1pVXlReVV5TW5rbE1qSWxNMEVsTWpKb0xUUWxNaklsTjBRbE1rTWxOMElsTWpKaFkzUnBiMjRsTWpJbE0wRWxNakp4ZFdGa2NtRjBhV05EZFhKMlpTVXlNaVV5UXlVeU1uZ3hKVEl5SlROQkpUSXlkeVV5TWlVeVF5VXlNbmt4SlRJeUpUTkJKVEl5YUNVeU1pVXlReVV5TW5nbE1qSWxNMEVsTWpKM0xUUWxNaklsTWtNbE1qSjVKVEl5SlROQkpUSXlhQ1V5TWlVM1JDVXlReVUzUWlVeU1tRmpkR2x2YmlVeU1pVXpRU1V5TW14cGJtVWxNaklsTWtNbE1qSjRKVEl5SlROQkpUSXlOQ1V5TWlVeVF5VXlNbmtsTWpJbE0wRWxNakpvSlRJeUpUZEVKVEpESlRkQ0pUSXlZV04wYVc5dUpUSXlKVE5CSlRJeWNYVmhaSEpoZEdsalEzVnlkbVVsTWpJbE1rTWxNako0TVNVeU1pVXpRU1V5TWpBbE1qSWxNa01sTWpKNU1TVXlNaVV6UVNVeU1tZ2xNaklsTWtNbE1qSjRKVEl5SlROQkpUSXlNQ1V5TWlVeVF5VXlNbmtsTWpJbE0wRWxNakpvTFRRbE1qSWxOMFFsTWtNbE4wSWxNakpoWTNScGIyNGxNaklsTTBFbE1qSmpiRzl6WlNVeU1pVTNSQ1UxUkNVM1JDVTFSQ1V5UXlVeU1tWnZiblJUZEhsc1pTVXlNaVV6UVNVM1FpVTNSQ1V5UXlVeU1uUmxlSFJDYkc5amF5VXlNaVV6UVNVMVFpVTNRaVV5TW5CdmMybDBhVzl1SlRJeUpUTkJKVGRDSlRJeWVDVXlNaVV6UVRFd0pUSkRKVEl5ZVNVeU1pVXpRVEFsTWtNbE1qSjNKVEl5SlROQkpUSXlkeTB5TUNVeU1pVXlReVV5TW1nbE1qSWxNMEVsTWpKb0pUSXlKVGRFSlRKREpUSXlkR1Y0ZENVeU1pVXpRU1V5TWlWRk5TVkJSQ1ZCTmlWRk55VTVOQ1U1UmlWRk55VkJSU1ZCTVNWRk55VTVNQ1U0TmlVeU1pVTNSQ1UxUkNVeVF5VXlNbUZ1WTJodmNuTWxNaklsTTBFbE5VSWxOMElsTWpKNEpUSXlKVE5CSlRJeWR5VXlSaklsTWpJbE1rTWxNako1SlRJeUpUTkJKVEl5TUNVeU1pVTNSQ1V5UXlVM1FpVXlNbmdsTWpJbE0wRWxNakozSlRKR01pVXlNaVV5UXlVeU1ua2xNaklsTTBFbE1qSm9KVEl5SlRkRUpUSkRKVGRDSlRJeWVDVXlNaVV6UVNVeU1qQWxNaklsTWtNbE1qSjVKVEl5SlROQkpUSXlhQ1V5UmpJbE1qSWxOMFFsTWtNbE4wSWxNako0SlRJeUpUTkJKVEl5ZHlVeU1pVXlReVV5TW5rbE1qSWxNMEVsTWpKb0pUSkdNaVV5TWlVM1JDVTFSQ1UzUkNVeVF5VXlNa2xRVDNGblMyZEljVzR6TWpZd05qWWxNaklsTTBFbE4wSWxNakpwWkNVeU1pVXpRU1V5TWtsUVQzRm5TMmRJY1c0ek1qWXdOallsTWpJbE1rTWxNakp1WVcxbEpUSXlKVE5CSlRJeWJHbHVhMlZ5SlRJeUpUSkRKVEl5ZEdWNGRDVXlNaVV6UVNVeU1pVXlNaVV5UXlVeU1tZHliM1Z3SlRJeUpUTkJKVEl5SlRJeUpUSkRKVEl5YkdsdWEyVnlWSGx3WlNVeU1pVXpRU1V5TW1KeWIydGxiaVV5TWlVeVF5VXlNbkJ2YVc1MGN5VXlNaVV6UVNVMVFpVTNRaVV5TW5nbE1qSWxNMEV5T1RFdU5UazVPVGt3T0RRME56STJOVFlsTWtNbE1qSjVKVEl5SlROQk1qYzJMalU1T1RrNU9EUTNOREV5TVRFbE4wUWxNa01sTjBJbE1qSjRKVEl5SlROQk1qa3hMalU1T1RrNU1EZzBORGN5TmpVMkpUSkRKVEl5ZVNVeU1pVXpRVEl6TVM0MU9UazVPVGcwTnpReE1qRXhKVGRFSlRWRUpUSkRKVEl5Ykc5amEyVmtKVEl5SlROQlptRnNjMlVsTWtNbE1qSmtZWFJoUVhSMGNtbGlkWFJsY3lVeU1pVXpRU1UxUWlVMVJDVXlReVV5TW5CeWIzQnpKVEl5SlROQkpUZENKVEl5ZW1sdVpHVjRKVEl5SlROQk5DVTNSQ1V5UXlVeU1teHBibVZUZEhsc1pTVXlNaVV6UVNVM1FpVXlNbXhwYm1WWGFXUjBhQ1V5TWlVelFURXVOU1UzUkNVeVF5VXlNbVp5YjIwbE1qSWxNMEVsTjBJbE1qSjRKVEl5SlROQk1qUTFMalU1T1RrNU1EZzBORGN5TmpVMkpUSkRKVEl5ZVNVeU1pVXpRVEkzTmk0MU9UazVPVGcwTnpReE1qRXhKVEpESlRJeVlXNW5iR1VsTWpJbE0wRXpMakUwTVRVNU1qWTFNelU0T1RjNU16WWxNa01sTWpKcFpDVXlNaVV6UVNVeU1rSkhSRXBOVjFSb1UwRXhOamcwTURRbE1qSWxOMFFsTWtNbE1qSjBieVV5TWlVelFTVTNRaVV5TW1sa0pUSXlKVE5CSlRJeVJsWnZVVTFCUWs5c1ZEQXhNVEF3TlNVeU1pVXlReVV5TW5nbE1qSWxNMEV6TXpjdU5UazVPVGt3T0RRME56STJOVFlsTWtNbE1qSjVKVEl5SlROQk1qTXhMalU1T1RrNU9EUTNOREV5TVRFbE1rTWxNakpoYm1kc1pTVXlNaVV6UVRBbE4wUWxNa01sTWpKMFpYaDBRbXh2WTJzbE1qSWxNMEVsTlVJbE5VUWxOMFFsTWtNbE1qSkdUV0pwUVhaUWRYSlVNemd6TXpRekpUSXlKVE5CSlRkQ0pUSXlhV1FsTWpJbE0wRWxNakpHVFdKcFFYWlFkWEpVTXpnek16UXpKVEl5SlRKREpUSXlibUZ0WlNVeU1pVXpRU1V5TW14cGJtdGxjaVV5TWlVeVF5VXlNblJsZUhRbE1qSWxNMEVsTWpJbE1qSWxNa01sTWpKbmNtOTFjQ1V5TWlVelFTVXlNaVV5TWlVeVF5VXlNbXhwYm10bGNsUjVjR1VsTWpJbE0wRWxNakppY205clpXNGxNaklsTWtNbE1qSndiMmx1ZEhNbE1qSWxNMEVsTlVJbE4wSWxNako0SlRJeUpUTkJNamt4TGpVNU9UazVNRGcwTkRjeU5qVTJKVEpESlRJeWVTVXlNaVV6UVRJM05pNDFPVGs1T1RnME56UXhNakV4SlRkRUpUSkRKVGRDSlRJeWVDVXlNaVV6UVRJNU1TNDFPVGs1T1RBNE5EUTNNalkxTmlVeVF5VXlNbmtsTWpJbE0wRXpNakV1TlRrNU9UazRORGMwTVRJeE1TVTNSQ1UxUkNVeVF5VXlNbXh2WTJ0bFpDVXlNaVV6UVdaaGJITmxKVEpESlRJeVpHRjBZVUYwZEhKcFluVjBaWE1sTWpJbE0wRWxOVUlsTlVRbE1rTWxNakp3Y205d2N5VXlNaVV6UVNVM1FpVXlNbnBwYm1SbGVDVXlNaVV6UVRVbE4wUWxNa01sTWpKc2FXNWxVM1I1YkdVbE1qSWxNMEVsTjBJbE1qSnNhVzVsVjJsa2RHZ2xNaklsTTBFeExqVWxOMFFsTWtNbE1qSm1jbTl0SlRJeUpUTkJKVGRDSlRJeWVDVXlNaVV6UVRJME5TNDFPVGs1T1RBNE5EUTNNalkxTmlVeVF5VXlNbmtsTWpJbE0wRXlOell1TlRrNU9UazRORGMwTVRJeE1TVXlReVV5TW1GdVoyeGxKVEl5SlROQk15NHhOREUxT1RJMk5UTTFPRGszT1RNMkpUSkRKVEl5YVdRbE1qSWxNMEVsTWpKQ1IwUktUVmRVYUZOQk1UWTROREEwSlRJeUpUZEVKVEpESlRJeWRHOGxNaklsTTBFbE4wSWxNakpwWkNVeU1pVXpRU1V5TW14UVdXWjJSVlJqZFVrd05EazBNellsTWpJbE1rTWxNako0SlRJeUpUTkJNek0zTGpVNU9UazVNRGcwTkRjeU5qVTJKVEpESlRJeWVTVXlNaVV6UVRNeU1TNDFPVGs1T1RnME56UXhNakV4SlRKREpUSXlZVzVuYkdVbE1qSWxNMEV3SlRkRUpUSkRKVEl5ZEdWNGRFSnNiMk5ySlRJeUpUTkJKVFZDSlRWRUpUZEVKVEpESlRJeVZrdFFVRmRKU1ZwNlJ6ZzVOemc0TlNVeU1pVXpRU1UzUWlVeU1tbGtKVEl5SlROQkpUSXlWa3RRVUZkSlNWcDZSemc1TnpnNE5TVXlNaVV5UXlVeU1tNWhiV1VsTWpJbE0wRWxNakp5YjNWdVpGSmxZM1JoYm1kc1pTVXlNaVV5UXlVeU1uUnBkR3hsSlRJeUpUTkJKVEl5SlVVMUpUbERKVGcySlVVNEpVRTNKVGt5SlVVM0pUbEdKVUU1SlVVMUpVSkVKVUV5SlRJeUpUSkRKVEl5WTJGMFpXZHZjbmtsTWpJbE0wRWxNakppWVhOcFl5VXlNaVV5UXlVeU1tZHliM1Z3SlRJeUpUTkJKVEl5SlRJeUpUSkRKVEl5WjNKdmRYQk9ZVzFsSlRJeUpUTkJiblZzYkNVeVF5VXlNbXh2WTJ0bFpDVXlNaVV6UVdaaGJITmxKVEpESlRJeWJHbHVheVV5TWlVelFTVXlNaVV5TWlVeVF5VXlNbU5vYVd4a2NtVnVKVEl5SlROQkpUVkNKVFZFSlRKREpUSXljR0Z5Wlc1MEpUSXlKVE5CSlRJeUpUSXlKVEpESlRJeWNtVnphWHBsUkdseUpUSXlKVE5CSlRWQ0pUSXlkR3dsTWpJbE1rTWxNakowY2lVeU1pVXlReVV5TW1KeUpUSXlKVEpESlRJeVltd2xNaklsTWtNbE1qSnNKVEl5SlRKREpUSXlkQ1V5TWlVeVF5VXlNbklsTWpJbE1rTWxNakppSlRJeUpUVkVKVEpESlRJeVlYUjBjbWxpZFhSbEpUSXlKVE5CSlRkQ0pUSXlZMjl1ZEdGcGJtVnlKVEl5SlROQlptRnNjMlVsTWtNbE1qSjJhWE5wWW14bEpUSXlKVE5CZEhKMVpTVXlReVV5TW5KdmRHRjBZV0pzWlNVeU1pVXpRWFJ5ZFdVbE1rTWxNakpzYVc1cllXSnNaU1V5TWlVelFYUnlkV1VsTWtNbE1qSmpiMnhzWVhCellXSnNaU1V5TWlVelFXWmhiSE5sSlRKREpUSXlZMjlzYkdGd2MyVmtKVEl5SlROQlptRnNjMlVsTWtNbE1qSm1hWGhsWkV4cGJtc2xNaklsTTBGbVlXeHpaU1V5UXlVeU1tMWhjbXRsY2s5bVpuTmxkQ1V5TWlVelFUVWxOMFFsTWtNbE1qSmtZWFJoUVhSMGNtbGlkWFJsY3lVeU1pVXpRU1UxUWlVM1FpVXlNbTVoYldVbE1qSWxNMEVsTWpJbFJUVWxRa0VsT0VZbFJUVWxPRVlsUWpjbE1qSWxNa01sTWpKMGVYQmxKVEl5SlROQkpUSXliblZ0WW1WeUpUSXlKVEpESlRJeWRtRnNkV1VsTWpJbE0wRWxNaklsTWpJbE1rTWxNakpqWVhSbFoyOXllU1V5TWlVelFTVXlNbVJsWm1GMWJIUWxNaklsTWtNbE1qSnBaQ1V5TWlVelFTVXlNbU4xZDNOTWJXVlNlSFF3TVRnMk1qTWxNaklsTjBRbE1rTWxOMElsTWpKdVlXMWxKVEl5SlROQkpUSXlKVVUxSlRrd0pUaEVKVVUzSlVFM0pVSXdKVEl5SlRKREpUSXlkSGx3WlNVeU1pVXpRU1V5TW5OMGNtbHVaeVV5TWlVeVF5VXlNblpoYkhWbEpUSXlKVE5CSlRJeUpUSXlKVEpESlRJeVkyRjBaV2R2Y25rbE1qSWxNMEVsTWpKa1pXWmhkV3gwSlRJeUpUSkRKVEl5YVdRbE1qSWxNMEVsTWpKdlptdGthVmh1WVdkbU1EZ3hORGt4SlRJeUpUZEVKVEpESlRkQ0pUSXlibUZ0WlNVeU1pVXpRU1V5TWlWRk5pVTRPU1U0TUNWRk5pVTVReVU0T1NWRk9DVTRNQ1U0TlNVeU1pVXlReVV5TW5SNWNHVWxNaklsTTBFbE1qSnpkSEpwYm1jbE1qSWxNa01sTWpKMllXeDFaU1V5TWlVelFTVXlNaVV5TWlVeVF5VXlNbU5oZEdWbmIzSjVKVEl5SlROQkpUSXlaR1ZtWVhWc2RDVXlNaVV5UXlVeU1tbGtKVEl5SlROQkpUSXllRU5IYTA5NWVFOUZaamt3TXpNd05TVXlNaVUzUkNVeVF5VTNRaVV5TW01aGJXVWxNaklsTTBFbE1qSWxSVGdsUWtZbE9VVWxSVFlsT0VVbFFUVWxNaklsTWtNbE1qSjBlWEJsSlRJeUpUTkJKVEl5YkdsdWF5VXlNaVV5UXlVeU1uWmhiSFZsSlRJeUpUTkJKVEl5SlRJeUpUSkRKVEl5WTJGMFpXZHZjbmtsTWpJbE0wRWxNakprWldaaGRXeDBKVEl5SlRKREpUSXlhV1FsTWpJbE0wRWxNakpLYzB0a2VVZFRSRUZ4TlRNd09EUXdKVEl5SlRkRUpUSkRKVGRDSlRJeWJtRnRaU1V5TWlVelFTVXlNaVZGTkNWQ1JTVkNSaVZGTnlWQlF5VkNRU1V5TWlVeVF5VXlNblI1Y0dVbE1qSWxNMEVsTWpKemRISnBibWNsTWpJbE1rTWxNakoyWVd4MVpTVXlNaVV6UVNVeU1pVXlNaVV5UXlVeU1tTmhkR1ZuYjNKNUpUSXlKVE5CSlRJeVpHVm1ZWFZzZENVeU1pVXlReVV5TW1sa0pUSXlKVE5CSlRJeWNrVm1hRWxxZUd4c1pUUXhNRGd5TnlVeU1pVTNSQ1UxUkNVeVF5VXlNbkJ5YjNCekpUSXlKVE5CSlRkQ0pUSXllQ1V5TWlVelFUVXpNQzR6T1RrNU9UTTRPVFkwT0RRMEpUSkRKVEl5ZVNVeU1pVXpRVEV3T0NVeVF5VXlNbmNsTWpJbE0wRTVOaVV5UXlVeU1tZ2xNaklsTTBFMU5DVXlReVV5TW5wcGJtUmxlQ1V5TWlVelFUWWxNa01sTWpKaGJtZHNaU1V5TWlVelFUQWxOMFFsTWtNbE1qSnphR0Z3WlZOMGVXeGxKVEl5SlROQkpUZENKVEl5WVd4d2FHRWxNaklsTTBFeEpUZEVKVEpESlRJeWJHbHVaVk4wZVd4bEpUSXlKVE5CSlRkQ0pUSXliR2x1WlZkcFpIUm9KVEl5SlROQk1TNDFKVGRFSlRKREpUSXlabWxzYkZOMGVXeGxKVEl5SlROQkpUZENKVGRFSlRKREpUSXlkR2hsYldVbE1qSWxNMEVsTjBJbE4wUWxNa01sTWpKd1lYUm9KVEl5SlROQkpUVkNKVGRDSlRJeVlXTjBhVzl1Y3lVeU1pVXpRU1UxUWlVM1FpVXlNbUZqZEdsdmJpVXlNaVV6UVNVeU1tMXZkbVVsTWpJbE1rTWxNako0SlRJeUpUTkJKVEl5TUNVeU1pVXlReVV5TW5rbE1qSWxNMEVsTWpJMEpUSXlKVGRFSlRKREpUZENKVEl5WVdOMGFXOXVKVEl5SlROQkpUSXljWFZoWkhKaGRHbGpRM1Z5ZG1VbE1qSWxNa01sTWpKNE1TVXlNaVV6UVNVeU1qQWxNaklsTWtNbE1qSjVNU1V5TWlVelFTVXlNakFsTWpJbE1rTWxNako0SlRJeUpUTkJKVEl5TkNVeU1pVXlReVV5TW5rbE1qSWxNMEVsTWpJd0pUSXlKVGRFSlRKREpUZENKVEl5WVdOMGFXOXVKVEl5SlROQkpUSXliR2x1WlNVeU1pVXlReVV5TW5nbE1qSWxNMEVsTWpKM0xUUWxNaklsTWtNbE1qSjVKVEl5SlROQkpUSXlNQ1V5TWlVM1JDVXlReVUzUWlVeU1tRmpkR2x2YmlVeU1pVXpRU1V5TW5GMVlXUnlZWFJwWTBOMWNuWmxKVEl5SlRKREpUSXllREVsTWpJbE0wRWxNakozSlRJeUpUSkRKVEl5ZVRFbE1qSWxNMEVsTWpJd0pUSXlKVEpESlRJeWVDVXlNaVV6UVNVeU1uY2xNaklsTWtNbE1qSjVKVEl5SlROQkpUSXlOQ1V5TWlVM1JDVXlReVUzUWlVeU1tRmpkR2x2YmlVeU1pVXpRU1V5TW14cGJtVWxNaklsTWtNbE1qSjRKVEl5SlROQkpUSXlkeVV5TWlVeVF5VXlNbmtsTWpJbE0wRWxNakpvTFRRbE1qSWxOMFFsTWtNbE4wSWxNakpoWTNScGIyNGxNaklsTTBFbE1qSnhkV0ZrY21GMGFXTkRkWEoyWlNVeU1pVXlReVV5TW5neEpUSXlKVE5CSlRJeWR5VXlNaVV5UXlVeU1ua3hKVEl5SlROQkpUSXlhQ1V5TWlVeVF5VXlNbmdsTWpJbE0wRWxNakozTFRRbE1qSWxNa01sTWpKNUpUSXlKVE5CSlRJeWFDVXlNaVUzUkNVeVF5VTNRaVV5TW1GamRHbHZiaVV5TWlVelFTVXlNbXhwYm1VbE1qSWxNa01sTWpKNEpUSXlKVE5CSlRJeU5DVXlNaVV5UXlVeU1ua2xNaklsTTBFbE1qSm9KVEl5SlRkRUpUSkRKVGRDSlRJeVlXTjBhVzl1SlRJeUpUTkJKVEl5Y1hWaFpISmhkR2xqUTNWeWRtVWxNaklsTWtNbE1qSjRNU1V5TWlVelFTVXlNakFsTWpJbE1rTWxNako1TVNVeU1pVXpRU1V5TW1nbE1qSWxNa01sTWpKNEpUSXlKVE5CSlRJeU1DVXlNaVV5UXlVeU1ua2xNaklsTTBFbE1qSm9MVFFsTWpJbE4wUWxNa01sTjBJbE1qSmhZM1JwYjI0bE1qSWxNMEVsTWpKamJHOXpaU1V5TWlVM1JDVTFSQ1UzUkNVMVJDVXlReVV5TW1admJuUlRkSGxzWlNVeU1pVXpRU1UzUWlVM1JDVXlReVV5TW5SbGVIUkNiRzlqYXlVeU1pVXpRU1UxUWlVM1FpVXlNbkJ2YzJsMGFXOXVKVEl5SlROQkpUZENKVEl5ZUNVeU1pVXpRVEV3SlRKREpUSXllU1V5TWlVelFUQWxNa01sTWpKM0pUSXlKVE5CSlRJeWR5MHlNQ1V5TWlVeVF5VXlNbWdsTWpJbE0wRWxNakpvSlRJeUpUZEVKVEpESlRJeWRHVjRkQ1V5TWlVelFTVXlNaVZGTlNWQk1pVTVSU1ZGTlNVNE9DVkJNQ1ZGTmlVNU5DVkNPU1V5TWlVM1JDVTFSQ1V5UXlVeU1tRnVZMmh2Y25NbE1qSWxNMEVsTlVJbE4wSWxNako0SlRJeUpUTkJKVEl5ZHlVeVJqSWxNaklsTWtNbE1qSjVKVEl5SlROQkpUSXlNQ1V5TWlVM1JDVXlReVUzUWlVeU1uZ2xNaklsTTBFbE1qSjNKVEpHTWlVeU1pVXlReVV5TW5rbE1qSWxNMEVsTWpKb0pUSXlKVGRFSlRKREpUZENKVEl5ZUNVeU1pVXpRU1V5TWpBbE1qSWxNa01sTWpKNUpUSXlKVE5CSlRJeWFDVXlSaklsTWpJbE4wUWxNa01sTjBJbE1qSjRKVEl5SlROQkpUSXlkeVV5TWlVeVF5VXlNbmtsTWpJbE0wRWxNakpvSlRKR01pVXlNaVUzUkNVMVJDVTNSQ1V5UXlVeU1sRkZSa2h2Um5oSFlYQTVPREk0TVRjbE1qSWxNMEVsTjBJbE1qSnBaQ1V5TWlVelFTVXlNbEZGUmtodlJuaEhZWEE1T0RJNE1UY2xNaklsTWtNbE1qSnVZVzFsSlRJeUpUTkJKVEl5Y205MWJtUlNaV04wWVc1bmJHVWxNaklsTWtNbE1qSjBhWFJzWlNVeU1pVXpRU1V5TWlWRk5TVTVReVU0TmlWRk9DVkJOeVU1TWlWRk55VTVSaVZCT1NWRk5TVkNSQ1ZCTWlVeU1pVXlReVV5TW1OaGRHVm5iM0o1SlRJeUpUTkJKVEl5WW1GemFXTWxNaklsTWtNbE1qSm5jbTkxY0NVeU1pVXpRU1V5TWlVeU1pVXlReVV5TW1keWIzVndUbUZ0WlNVeU1pVXpRVzUxYkd3bE1rTWxNakpzYjJOclpXUWxNaklsTTBGbVlXeHpaU1V5UXlVeU1teHBibXNsTWpJbE0wRWxNaklsTWpJbE1rTWxNakpqYUdsc1pISmxiaVV5TWlVelFTVTFRaVUxUkNVeVF5VXlNbkJoY21WdWRDVXlNaVV6UVNVeU1pVXlNaVV5UXlVeU1uSmxjMmw2WlVScGNpVXlNaVV6UVNVMVFpVXlNblJzSlRJeUpUSkRKVEl5ZEhJbE1qSWxNa01sTWpKaWNpVXlNaVV5UXlVeU1tSnNKVEl5SlRKREpUSXliQ1V5TWlVeVF5VXlNblFsTWpJbE1rTWxNakp5SlRJeUpUSkRKVEl5WWlVeU1pVTFSQ1V5UXlVeU1tRjBkSEpwWW5WMFpTVXlNaVV6UVNVM1FpVXlNbU52Ym5SaGFXNWxjaVV5TWlVelFXWmhiSE5sSlRKREpUSXlkbWx6YVdKc1pTVXlNaVV6UVhSeWRXVWxNa01sTWpKeWIzUmhkR0ZpYkdVbE1qSWxNMEYwY25WbEpUSkRKVEl5YkdsdWEyRmliR1VsTWpJbE0wRjBjblZsSlRKREpUSXlZMjlzYkdGd2MyRmliR1VsTWpJbE0wRm1ZV3h6WlNVeVF5VXlNbU52Ykd4aGNITmxaQ1V5TWlVelFXWmhiSE5sSlRKREpUSXlabWw0WldSTWFXNXJKVEl5SlROQlptRnNjMlVsTWtNbE1qSnRZWEpyWlhKUFptWnpaWFFsTWpJbE0wRTFKVGRFSlRKREpUSXlaR0YwWVVGMGRISnBZblYwWlhNbE1qSWxNMEVsTlVJbE4wSWxNakp1WVcxbEpUSXlKVE5CSlRJeUpVVTFKVUpCSlRoR0pVVTFKVGhHSlVJM0pUSXlKVEpESlRJeWRIbHdaU1V5TWlVelFTVXlNbTUxYldKbGNpVXlNaVV5UXlVeU1uWmhiSFZsSlRJeUpUTkJKVEl5SlRJeUpUSkRKVEl5WTJGMFpXZHZjbmtsTWpJbE0wRWxNakprWldaaGRXeDBKVEl5SlRKREpUSXlhV1FsTWpJbE0wRWxNakpQY0hWd2VXWjRaMjkxTVRJNE16QTNKVEl5SlRkRUpUSkRKVGRDSlRJeWJtRnRaU1V5TWlVelFTVXlNaVZGTlNVNU1DVTRSQ1ZGTnlWQk55VkNNQ1V5TWlVeVF5VXlNblI1Y0dVbE1qSWxNMEVsTWpKemRISnBibWNsTWpJbE1rTWxNakoyWVd4MVpTVXlNaVV6UVNVeU1pVXlNaVV5UXlVeU1tTmhkR1ZuYjNKNUpUSXlKVE5CSlRJeVpHVm1ZWFZzZENVeU1pVXlReVV5TW1sa0pUSXlKVE5CSlRJeVZXOWtiWEpVZFdkaGFUVXlNRGszTnlVeU1pVTNSQ1V5UXlVM1FpVXlNbTVoYldVbE1qSWxNMEVsTWpJbFJUWWxPRGtsT0RBbFJUWWxPVU1sT0RrbFJUZ2xPREFsT0RVbE1qSWxNa01sTWpKMGVYQmxKVEl5SlROQkpUSXljM1J5YVc1bkpUSXlKVEpESlRJeWRtRnNkV1VsTWpJbE0wRWxNaklsTWpJbE1rTWxNakpqWVhSbFoyOXllU1V5TWlVelFTVXlNbVJsWm1GMWJIUWxNaklsTWtNbE1qSnBaQ1V5TWlVelFTVXlNbEY0YzFSSVFrZGlVV1kyTlRrNE5Ua2xNaklsTjBRbE1rTWxOMElsTWpKdVlXMWxKVEl5SlROQkpUSXlKVVU0SlVKR0pUbEZKVVUySlRoRkpVRTFKVEl5SlRKREpUSXlkSGx3WlNVeU1pVXpRU1V5TW14cGJtc2xNaklsTWtNbE1qSjJZV3gxWlNVeU1pVXpRU1V5TWlVeU1pVXlReVV5TW1OaGRHVm5iM0o1SlRJeUpUTkJKVEl5WkdWbVlYVnNkQ1V5TWlVeVF5VXlNbWxrSlRJeUpUTkJKVEl5VUVsd1owWllXRUYxV2prM09UazJNaVV5TWlVM1JDVXlReVUzUWlVeU1tNWhiV1VsTWpJbE0wRWxNaklsUlRRbFFrVWxRa1lsUlRjbFFVTWxRa0VsTWpJbE1rTWxNakowZVhCbEpUSXlKVE5CSlRJeWMzUnlhVzVuSlRJeUpUSkRKVEl5ZG1Gc2RXVWxNaklsTTBFbE1qSWxNaklsTWtNbE1qSmpZWFJsWjI5eWVTVXlNaVV6UVNVeU1tUmxabUYxYkhRbE1qSWxNa01sTWpKcFpDVXlNaVV6UVNVeU1tTjBhSEY1WWtsM1duQTJORFU1TURrbE1qSWxOMFFsTlVRbE1rTWxNakp3Y205d2N5VXlNaVV6UVNVM1FpVXlNbmdsTWpJbE0wRTFNekF1TXprNU9Ua3pPRGsyTkRnME5DVXlReVV5TW5rbE1qSWxNMEV5T1RRdU5UazVPVGs0TkRjME1USXhNU1V5UXlVeU1uY2xNaklsTTBFNU5pVXlReVV5TW1nbE1qSWxNMEUxTkNVeVF5VXlNbnBwYm1SbGVDVXlNaVV6UVRnbE1rTWxNakpoYm1kc1pTVXlNaVV6UVRBbE4wUWxNa01sTWpKemFHRndaVk4wZVd4bEpUSXlKVE5CSlRkQ0pUSXlZV3h3YUdFbE1qSWxNMEV4SlRkRUpUSkRKVEl5YkdsdVpWTjBlV3hsSlRJeUpUTkJKVGRDSlRJeWJHbHVaVmRwWkhSb0pUSXlKVE5CTVM0MUpUZEVKVEpESlRJeVptbHNiRk4wZVd4bEpUSXlKVE5CSlRkQ0pUZEVKVEpESlRJeWRHaGxiV1VsTWpJbE0wRWxOMElsTjBRbE1rTWxNakp3WVhSb0pUSXlKVE5CSlRWQ0pUZENKVEl5WVdOMGFXOXVjeVV5TWlVelFTVTFRaVUzUWlVeU1tRmpkR2x2YmlVeU1pVXpRU1V5TW0xdmRtVWxNaklsTWtNbE1qSjRKVEl5SlROQkpUSXlNQ1V5TWlVeVF5VXlNbmtsTWpJbE0wRWxNakkwSlRJeUpUZEVKVEpESlRkQ0pUSXlZV04wYVc5dUpUSXlKVE5CSlRJeWNYVmhaSEpoZEdsalEzVnlkbVVsTWpJbE1rTWxNako0TVNVeU1pVXpRU1V5TWpBbE1qSWxNa01sTWpKNU1TVXlNaVV6UVNVeU1qQWxNaklsTWtNbE1qSjRKVEl5SlROQkpUSXlOQ1V5TWlVeVF5VXlNbmtsTWpJbE0wRWxNakl3SlRJeUpUZEVKVEpESlRkQ0pUSXlZV04wYVc5dUpUSXlKVE5CSlRJeWJHbHVaU1V5TWlVeVF5VXlNbmdsTWpJbE0wRWxNakozTFRRbE1qSWxNa01sTWpKNUpUSXlKVE5CSlRJeU1DVXlNaVUzUkNVeVF5VTNRaVV5TW1GamRHbHZiaVV5TWlVelFTVXlNbkYxWVdSeVlYUnBZME4xY25abEpUSXlKVEpESlRJeWVERWxNaklsTTBFbE1qSjNKVEl5SlRKREpUSXllVEVsTWpJbE0wRWxNakl3SlRJeUpUSkRKVEl5ZUNVeU1pVXpRU1V5TW5jbE1qSWxNa01sTWpKNUpUSXlKVE5CSlRJeU5DVXlNaVUzUkNVeVF5VTNRaVV5TW1GamRHbHZiaVV5TWlVelFTVXlNbXhwYm1VbE1qSWxNa01sTWpKNEpUSXlKVE5CSlRJeWR5VXlNaVV5UXlVeU1ua2xNaklsTTBFbE1qSm9MVFFsTWpJbE4wUWxNa01sTjBJbE1qSmhZM1JwYjI0bE1qSWxNMEVsTWpKeGRXRmtjbUYwYVdORGRYSjJaU1V5TWlVeVF5VXlNbmd4SlRJeUpUTkJKVEl5ZHlVeU1pVXlReVV5TW5reEpUSXlKVE5CSlRJeWFDVXlNaVV5UXlVeU1uZ2xNaklsTTBFbE1qSjNMVFFsTWpJbE1rTWxNako1SlRJeUpUTkJKVEl5YUNVeU1pVTNSQ1V5UXlVM1FpVXlNbUZqZEdsdmJpVXlNaVV6UVNVeU1teHBibVVsTWpJbE1rTWxNako0SlRJeUpUTkJKVEl5TkNVeU1pVXlReVV5TW5rbE1qSWxNMEVsTWpKb0pUSXlKVGRFSlRKREpUZENKVEl5WVdOMGFXOXVKVEl5SlROQkpUSXljWFZoWkhKaGRHbGpRM1Z5ZG1VbE1qSWxNa01sTWpKNE1TVXlNaVV6UVNVeU1qQWxNaklsTWtNbE1qSjVNU1V5TWlVelFTVXlNbWdsTWpJbE1rTWxNako0SlRJeUpUTkJKVEl5TUNVeU1pVXlReVV5TW5rbE1qSWxNMEVsTWpKb0xUUWxNaklsTjBRbE1rTWxOMElsTWpKaFkzUnBiMjRsTWpJbE0wRWxNakpqYkc5elpTVXlNaVUzUkNVMVJDVTNSQ1UxUkNVeVF5VXlNbVp2Ym5SVGRIbHNaU1V5TWlVelFTVTNRaVUzUkNVeVF5VXlNblJsZUhSQ2JHOWpheVV5TWlVelFTVTFRaVUzUWlVeU1uQnZjMmwwYVc5dUpUSXlKVE5CSlRkQ0pUSXllQ1V5TWlVelFURXdKVEpESlRJeWVTVXlNaVV6UVRBbE1rTWxNakozSlRJeUpUTkJKVEl5ZHkweU1DVXlNaVV5UXlVeU1tZ2xNaklsTTBFbE1qSm9KVEl5SlRkRUpUSkRKVEl5ZEdWNGRDVXlNaVV6UVNVeU1pVkZOaVU1UmlWQk5TVXlNaVUzUkNVMVJDVXlReVV5TW1GdVkyaHZjbk1sTWpJbE0wRWxOVUlsTjBJbE1qSjRKVEl5SlROQkpUSXlkeVV5UmpJbE1qSWxNa01sTWpKNUpUSXlKVE5CSlRJeU1DVXlNaVUzUkNVeVF5VTNRaVV5TW5nbE1qSWxNMEVsTWpKM0pUSkdNaVV5TWlVeVF5VXlNbmtsTWpJbE0wRWxNakpvSlRJeUpUZEVKVEpESlRkQ0pUSXllQ1V5TWlVelFTVXlNakFsTWpJbE1rTWxNako1SlRJeUpUTkJKVEl5YUNVeVJqSWxNaklsTjBRbE1rTWxOMElsTWpKNEpUSXlKVE5CSlRJeWR5VXlNaVV5UXlVeU1ua2xNaklsTTBFbE1qSm9KVEpHTWlVeU1pVTNSQ1UxUkNVM1JDVXlReVV5TWxWc2EwZElhMjFpYTBVNE1qWXhNek1sTWpJbE0wRWxOMElsTWpKcFpDVXlNaVV6UVNVeU1sVnNhMGRJYTIxaWEwVTRNall4TXpNbE1qSWxNa01sTWpKdVlXMWxKVEl5SlROQkpUSXliR2x1YTJWeUpUSXlKVEpESlRJeWRHVjRkQ1V5TWlVelFTVXlNaVV5TWlVeVF5VXlNbWR5YjNWd0pUSXlKVE5CSlRJeUpUSXlKVEpESlRJeWJHbHVhMlZ5Vkhsd1pTVXlNaVV6UVNVeU1tSnliMnRsYmlVeU1pVXlReVV5TW5CdmFXNTBjeVV5TWlVelFTVTFRaVUzUWlVeU1uZ2xNaklsTTBFME9ERXVPVGs1T1RreU16Y3dOakExTkRjbE1rTWxNako1SlRJeUpUTkJNak14TGpVNU9UazVPRFEzTkRFeU1URWxOMFFsTWtNbE4wSWxNako0SlRJeUpUTkJORGd4TGprNU9UazVNak0zTURZd05UUTNKVEpESlRJeWVTVXlNaVV6UVRFek5TVTNSQ1UxUkNVeVF5VXlNbXh2WTJ0bFpDVXlNaVV6UVdaaGJITmxKVEpESlRJeVpHRjBZVUYwZEhKcFluVjBaWE1sTWpJbE0wRWxOVUlsTlVRbE1rTWxNakp3Y205d2N5VXlNaVV6UVNVM1FpVXlNbnBwYm1SbGVDVXlNaVV6UVRrbE4wUWxNa01sTWpKc2FXNWxVM1I1YkdVbE1qSWxNMEVsTjBJbE1qSnNhVzVsVjJsa2RHZ2xNaklsTTBFeExqVWxOMFFsTWtNbE1qSm1jbTl0SlRJeUpUTkJKVGRDSlRJeWVDVXlNaVV6UVRRek15NDFPVGs1T1RBNE5EUTNNalkxTmlVeVF5VXlNbmtsTWpJbE0wRXlNekV1TlRrNU9UazRORGMwTVRJeE1TVXlReVV5TW1GdVoyeGxKVEl5SlROQk15NHhOREUxT1RJMk5UTTFPRGszT1RNbE1rTWxNakpwWkNVeU1pVXpRU1V5TWtaV2IxRk5RVUpQYkZRd01URXdNRFVsTWpJbE4wUWxNa01sTWpKMGJ5VXlNaVV6UVNVM1FpVXlNbWxrSlRJeUpUTkJKVEl5Vmt0UVVGZEpTVnA2UnpnNU56ZzROU1V5TWlVeVF5VXlNbmdsTWpJbE0wRTFNekF1TXprNU9Ua3pPRGsyTkRnME5DVXlReVV5TW5rbE1qSWxNMEV4TXpVbE1rTWxNakpoYm1kc1pTVXlNaVV6UVRBbE4wUWxNa01sTWpKMFpYaDBRbXh2WTJzbE1qSWxNMEVsTlVJbE5VUWxOMFFsTWtNbE1qSk1VbEphUjBwaVpHOVNPVFE1TVRVMEpUSXlKVE5CSlRkQ0pUSXlhV1FsTWpJbE0wRWxNakpNVWxKYVIwcGlaRzlTT1RRNU1UVTBKVEl5SlRKREpUSXlibUZ0WlNVeU1pVXpRU1V5TW14cGJtdGxjaVV5TWlVeVF5VXlNblJsZUhRbE1qSWxNMEVsTWpJbE1qSWxNa01sTWpKbmNtOTFjQ1V5TWlVelFTVXlNaVV5TWlVeVF5VXlNbXhwYm10bGNsUjVjR1VsTWpJbE0wRWxNakppY205clpXNGxNaklsTWtNbE1qSndiMmx1ZEhNbE1qSWxNMEVsTlVJbE4wSWxNako0SlRJeUpUTkJORGd4TGprNU9UazVNak0zTURZd05UUTNKVEpESlRJeWVTVXlNaVV6UVRJek1TNDFPVGs1T1RnME56UXhNakV4SlRkRUpUSkRKVGRDSlRJeWVDVXlNaVV6UVRRNE1TNDVPVGs1T1RJek56QTJNRFUwTnlVeVF5VXlNbmtsTWpJbE0wRXpNakV1TlRrNU9UazRORGMwTVRJeE1TVTNSQ1UxUkNVeVF5VXlNbXh2WTJ0bFpDVXlNaVV6UVdaaGJITmxKVEpESlRJeVpHRjBZVUYwZEhKcFluVjBaWE1sTWpJbE0wRWxOVUlsTlVRbE1rTWxNakp3Y205d2N5VXlNaVV6UVNVM1FpVXlNbnBwYm1SbGVDVXlNaVV6UVRFd0pUZEVKVEpESlRJeWJHbHVaVk4wZVd4bEpUSXlKVE5CSlRkQ0pUSXliR2x1WlZkcFpIUm9KVEl5SlROQk1TNDFKVGRFSlRKREpUSXlabkp2YlNVeU1pVXpRU1UzUWlVeU1uZ2xNaklsTTBFME16TXVOVGs1T1Rrd09EUTBOekkyTlRZbE1rTWxNako1SlRJeUpUTkJNak14TGpVNU9UazVPRFEzTkRFeU1URWxNa01sTWpKaGJtZHNaU1V5TWlVelFUTXVNVFF4TlRreU5qVXpOVGc1Tnprek5pVXlReVV5TW1sa0pUSXlKVE5CSlRJeVJsWnZVVTFCUWs5c1ZEQXhNVEF3TlNVeU1pVTNSQ1V5UXlVeU1uUnZKVEl5SlROQkpUZENKVEl5YVdRbE1qSWxNMEVsTWpKUlJVWkliMFo0UjJGd09UZ3lPREUzSlRJeUpUSkRKVEl5ZUNVeU1pVXpRVFV6TUM0ek9UazVPVE00T1RZME9EUTBKVEpESlRJeWVTVXlNaVV6UVRNeU1TNDFPVGs1T1RnME56UXhNakV4SlRKREpUSXlZVzVuYkdVbE1qSWxNMEV3SlRkRUpUSkRKVEl5ZEdWNGRFSnNiMk5ySlRJeUpUTkJKVFZDSlRWRUpUZEVKVEpESlRJeWVYbEdSMnh0VmtSNGFqVTJNakUxTmlVeU1pVXpRU1UzUWlVeU1tbGtKVEl5SlROQkpUSXllWGxHUjJ4dFZrUjRhalUyTWpFMU5pVXlNaVV5UXlVeU1tNWhiV1VsTWpJbE0wRWxNakpzYVc1clpYSWxNaklsTWtNbE1qSjBaWGgwSlRJeUpUTkJKVEl5SlRJeUpUSkRKVEl5WjNKdmRYQWxNaklsTTBFbE1qSWxNaklsTWtNbE1qSnNhVzVyWlhKVWVYQmxKVEl5SlROQkpUSXlZbkp2YTJWdUpUSXlKVEpESlRJeWNHOXBiblJ6SlRJeUpUTkJKVFZDSlRkQ0pUSXllQ1V5TWlVelFUUTRNUzQ1T1RrNU9USXpOekEyTURVME55VXlReVV5TW5rbE1qSWxNMEV6TWpFdU5UazVPVGs0TkRjME1USXhNU1UzUkNVeVF5VTNRaVV5TW5nbE1qSWxNMEUwT0RFdU9UazVPVGt5TXpjd05qQTFORGNsTWtNbE1qSjVKVEl5SlROQk16SXhMalU1T1RrNU9EUTNOREV5TVRFbE4wUWxOVVFsTWtNbE1qSnNiMk5yWldRbE1qSWxNMEZtWVd4elpTVXlReVV5TW1SaGRHRkJkSFJ5YVdKMWRHVnpKVEl5SlROQkpUVkNKVFZFSlRKREpUSXljSEp2Y0hNbE1qSWxNMEVsTjBJbE1qSjZhVzVrWlhnbE1qSWxNMEV4TVNVM1JDVXlReVV5TW14cGJtVlRkSGxzWlNVeU1pVXpRU1UzUWlVeU1teHBibVZYYVdSMGFDVXlNaVV6UVRFdU5TVTNSQ1V5UXlVeU1tWnliMjBsTWpJbE0wRWxOMElsTWpKNEpUSXlKVE5CTkRNekxqVTVPVGs1TURnME5EY3lOalUySlRKREpUSXllU1V5TWlVelFUTXlNUzQxT1RrNU9UZzBOelF4TWpFeEpUSkRKVEl5WVc1bmJHVWxNaklsTTBFekxqRTBNVFU1TWpZMU16VTRPVGM1TXpZbE1rTWxNakpwWkNVeU1pVXpRU1V5TW14UVdXWjJSVlJqZFVrd05EazBNellsTWpJbE4wUWxNa01sTWpKMGJ5VXlNaVV6UVNVM1FpVXlNbWxrSlRJeUpUTkJKVEl5VVVWR1NHOUdlRWRoY0RrNE1qZ3hOeVV5TWlVeVF5VXlNbmdsTWpJbE0wRTFNekF1TXprNU9Ua3pPRGsyTkRnME5DVXlReVV5TW5rbE1qSWxNMEV6TWpFdU5UazVPVGs0TkRjME1USXhNU1V5UXlVeU1tRnVaMnhsSlRJeUpUTkJNQ1UzUkNVeVF5VXlNblJsZUhSQ2JHOWpheVV5TWlVelFTVTFRaVUxUkNVM1JDVTNSQ1UzUkE9PSIsCgkiRmlsZUlkIiA6ICJwb19iaGFlZGhlY2djYmZhYSIKfQo="/>
    </extobj>
    <extobj name="E657119C-6982-421D-8BA7-E74DEB70A7D9-3">
      <extobjdata type="E657119C-6982-421D-8BA7-E74DEB70A7D9" data="ewoJIkNhdGVnb3J5IiA6ICJmbG93IiwKCSJEZWZpbml0aW9uIiA6ICJKVGRDSlRJeWNHRm5aU1V5TWlVelFTVTNRaVV5TW5CaFpHUnBibWNsTWpJbE0wRXlNQ1V5UXlVeU1tOXlhV1Z1ZEdGMGFXOXVKVEl5SlROQkpUSXljRzl5ZEhKaGFYUWxNaklsTWtNbE1qSmlZV05yWjNKdmRXNWtRMjlzYjNJbE1qSWxNMEVsTWpKMGNtRnVjM0JoY21WdWRDVXlNaVV5UXlVeU1tZHlhV1JUYVhwbEpUSXlKVE5CTVRVbE1rTWxNakozYVdSMGFDVXlNaVV6UVRFeU9ESWxNa01sTWpKemFHOTNSM0pwWkNVeU1pVXpRWFJ5ZFdVbE1rTWxNakp5YVdOb1ZHVjRkQ1V5TWlVelFYUnlkV1VsTWtNbE1qSm9aV2xuYUhRbE1qSWxNMEUyTVRZbE4wUWxNa01sTWpKbGJHVnRaVzUwY3lVeU1pVXpRU1UzUWlVeU1taHZTSEpSUm5CdGVWYzBNall5T1RZbE1qSWxNMEVsTjBJbE1qSnBaQ1V5TWlVelFTVXlNbWh2U0hKUlJuQnRlVmMwTWpZeU9UWWxNaklsTWtNbE1qSnVZVzFsSlRJeUpUTkJKVEl5Y205MWJtUlNaV04wWVc1bmJHVWxNaklsTWtNbE1qSjBhWFJzWlNVeU1pVXpRU1V5TWlWRk5TVTVReVU0TmlWRk9DVkJOeVU1TWlWRk55VTVSaVZCT1NWRk5TVkNSQ1ZCTWlVeU1pVXlReVV5TW1OaGRHVm5iM0o1SlRJeUpUTkJKVEl5WW1GemFXTWxNaklsTWtNbE1qSm5jbTkxY0NVeU1pVXpRU1V5TWlVeU1pVXlReVV5TW1keWIzVndUbUZ0WlNVeU1pVXpRVzUxYkd3bE1rTWxNakpzYjJOclpXUWxNaklsTTBGbVlXeHpaU1V5UXlVeU1teHBibXNsTWpJbE0wRWxNaklsTWpJbE1rTWxNakpqYUdsc1pISmxiaVV5TWlVelFTVTFRaVUxUkNVeVF5VXlNbkJoY21WdWRDVXlNaVV6UVNVeU1pVXlNaVV5UXlVeU1uSmxjMmw2WlVScGNpVXlNaVV6UVNVMVFpVXlNblJzSlRJeUpUSkRKVEl5ZEhJbE1qSWxNa01sTWpKaWNpVXlNaVV5UXlVeU1tSnNKVEl5SlRKREpUSXliQ1V5TWlVeVF5VXlNblFsTWpJbE1rTWxNakp5SlRJeUpUSkRKVEl5WWlVeU1pVTFSQ1V5UXlVeU1tRjBkSEpwWW5WMFpTVXlNaVV6UVNVM1FpVXlNbU52Ym5SaGFXNWxjaVV5TWlVelFXWmhiSE5sSlRKREpUSXlkbWx6YVdKc1pTVXlNaVV6UVhSeWRXVWxNa01sTWpKeWIzUmhkR0ZpYkdVbE1qSWxNMEYwY25WbEpUSkRKVEl5YkdsdWEyRmliR1VsTWpJbE0wRjBjblZsSlRKREpUSXlZMjlzYkdGd2MyRmliR1VsTWpJbE0wRm1ZV3h6WlNVeVF5VXlNbU52Ykd4aGNITmxaQ1V5TWlVelFXWmhiSE5sSlRKREpUSXlabWw0WldSTWFXNXJKVEl5SlROQlptRnNjMlVsTWtNbE1qSnRZWEpyWlhKUFptWnpaWFFsTWpJbE0wRTFKVGRFSlRKREpUSXlaR0YwWVVGMGRISnBZblYwWlhNbE1qSWxNMEVsTlVJbE4wSWxNakp1WVcxbEpUSXlKVE5CSlRJeUpVVTFKVUpCSlRoR0pVVTFKVGhHSlVJM0pUSXlKVEpESlRJeWRIbHdaU1V5TWlVelFTVXlNbTUxYldKbGNpVXlNaVV5UXlVeU1uWmhiSFZsSlRJeUpUTkJKVEl5SlRJeUpUSkRKVEl5WTJGMFpXZHZjbmtsTWpJbE0wRWxNakprWldaaGRXeDBKVEl5SlRKREpUSXlhV1FsTWpJbE0wRWxNako1YTNKeVNHSndRM3BrT0RZMU1EazBKVEl5SlRkRUpUSkRKVGRDSlRJeWJtRnRaU1V5TWlVelFTVXlNaVZGTlNVNU1DVTRSQ1ZGTnlWQk55VkNNQ1V5TWlVeVF5VXlNblI1Y0dVbE1qSWxNMEVsTWpKemRISnBibWNsTWpJbE1rTWxNakoyWVd4MVpTVXlNaVV6UVNVeU1pVXlNaVV5UXlVeU1tTmhkR1ZuYjNKNUpUSXlKVE5CSlRJeVpHVm1ZWFZzZENVeU1pVXlReVV5TW1sa0pUSXlKVE5CSlRJeVVFMXJjVlphZDBOYVFqVXhPVFU0T0NVeU1pVTNSQ1V5UXlVM1FpVXlNbTVoYldVbE1qSWxNMEVsTWpJbFJUWWxPRGtsT0RBbFJUWWxPVU1sT0RrbFJUZ2xPREFsT0RVbE1qSWxNa01sTWpKMGVYQmxKVEl5SlROQkpUSXljM1J5YVc1bkpUSXlKVEpESlRJeWRtRnNkV1VsTWpJbE0wRWxNaklsTWpJbE1rTWxNakpqWVhSbFoyOXllU1V5TWlVelFTVXlNbVJsWm1GMWJIUWxNaklsTWtNbE1qSnBaQ1V5TWlVelFTVXlNbXAxZW1GeVRsQkNiblUzTVRjNE1qUWxNaklsTjBRbE1rTWxOMElsTWpKdVlXMWxKVEl5SlROQkpUSXlKVVU0SlVKR0pUbEZKVVUySlRoRkpVRTFKVEl5SlRKREpUSXlkSGx3WlNVeU1pVXpRU1V5TW14cGJtc2xNaklsTWtNbE1qSjJZV3gxWlNVeU1pVXpRU1V5TWlVeU1pVXlReVV5TW1OaGRHVm5iM0o1SlRJeUpUTkJKVEl5WkdWbVlYVnNkQ1V5TWlVeVF5VXlNbWxrSlRJeUpUTkJKVEl5UzNwc2NYRkdlbGhuWXpjMU5ETTFNQ1V5TWlVM1JDVXlReVUzUWlVeU1tNWhiV1VsTWpJbE0wRWxNaklsUlRRbFFrVWxRa1lsUlRjbFFVTWxRa0VsTWpJbE1rTWxNakowZVhCbEpUSXlKVE5CSlRJeWMzUnlhVzVuSlRJeUpUSkRKVEl5ZG1Gc2RXVWxNaklsTTBFbE1qSWxNaklsTWtNbE1qSmpZWFJsWjI5eWVTVXlNaVV6UVNVeU1tUmxabUYxYkhRbE1qSWxNa01sTWpKcFpDVXlNaVV6UVNVeU1tUnVhR1ZRYTNoVWEwODJORFk1TXpBbE1qSWxOMFFsTlVRbE1rTWxNakp3Y205d2N5VXlNaVV6UVNVM1FpVXlNbmdsTWpJbE0wRXlNelV1TlRrNU9Ua3dPRFEwTnpJMk5UWWxNa01sTWpKNUpUSXlKVE5CTVRnd0xqVTVPVGs1T0RRM05ERXlNVEVsTWtNbE1qSjNKVEl5SlROQk9UWWxNa01sTWpKb0pUSXlKVE5CTlRRbE1rTWxNako2YVc1a1pYZ2xNaklsTTBFMkpUSkRKVEl5WVc1bmJHVWxNaklsTTBFd0pUZEVKVEpESlRJeWMyaGhjR1ZUZEhsc1pTVXlNaVV6UVNVM1FpVXlNbUZzY0doaEpUSXlKVE5CTVNVM1JDVXlReVV5TW14cGJtVlRkSGxzWlNVeU1pVXpRU1UzUWlVeU1teHBibVZYYVdSMGFDVXlNaVV6UVRFdU5TVTNSQ1V5UXlVeU1tWnBiR3hUZEhsc1pTVXlNaVV6UVNVM1FpVTNSQ1V5UXlVeU1uUm9aVzFsSlRJeUpUTkJKVGRDSlRkRUpUSkRKVEl5Y0dGMGFDVXlNaVV6UVNVMVFpVTNRaVV5TW1GamRHbHZibk1sTWpJbE0wRWxOVUlsTjBJbE1qSmhZM1JwYjI0bE1qSWxNMEVsTWpKdGIzWmxKVEl5SlRKREpUSXllQ1V5TWlVelFTVXlNakFsTWpJbE1rTWxNako1SlRJeUpUTkJKVEl5TkNVeU1pVTNSQ1V5UXlVM1FpVXlNbUZqZEdsdmJpVXlNaVV6UVNVeU1uRjFZV1J5WVhScFkwTjFjblpsSlRJeUpUSkRKVEl5ZURFbE1qSWxNMEVsTWpJd0pUSXlKVEpESlRJeWVURWxNaklsTTBFbE1qSXdKVEl5SlRKREpUSXllQ1V5TWlVelFTVXlNalFsTWpJbE1rTWxNako1SlRJeUpUTkJKVEl5TUNVeU1pVTNSQ1V5UXlVM1FpVXlNbUZqZEdsdmJpVXlNaVV6UVNVeU1teHBibVVsTWpJbE1rTWxNako0SlRJeUpUTkJKVEl5ZHkwMEpUSXlKVEpESlRJeWVTVXlNaVV6UVNVeU1qQWxNaklsTjBRbE1rTWxOMElsTWpKaFkzUnBiMjRsTWpJbE0wRWxNakp4ZFdGa2NtRjBhV05EZFhKMlpTVXlNaVV5UXlVeU1uZ3hKVEl5SlROQkpUSXlkeVV5TWlVeVF5VXlNbmt4SlRJeUpUTkJKVEl5TUNVeU1pVXlReVV5TW5nbE1qSWxNMEVsTWpKM0pUSXlKVEpESlRJeWVTVXlNaVV6UVNVeU1qUWxNaklsTjBRbE1rTWxOMElsTWpKaFkzUnBiMjRsTWpJbE0wRWxNakpzYVc1bEpUSXlKVEpESlRJeWVDVXlNaVV6UVNVeU1uY2xNaklsTWtNbE1qSjVKVEl5SlROQkpUSXlhQzAwSlRJeUpUZEVKVEpESlRkQ0pUSXlZV04wYVc5dUpUSXlKVE5CSlRJeWNYVmhaSEpoZEdsalEzVnlkbVVsTWpJbE1rTWxNako0TVNVeU1pVXpRU1V5TW5jbE1qSWxNa01sTWpKNU1TVXlNaVV6UVNVeU1tZ2xNaklsTWtNbE1qSjRKVEl5SlROQkpUSXlkeTAwSlRJeUpUSkRKVEl5ZVNVeU1pVXpRU1V5TW1nbE1qSWxOMFFsTWtNbE4wSWxNakpoWTNScGIyNGxNaklsTTBFbE1qSnNhVzVsSlRJeUpUSkRKVEl5ZUNVeU1pVXpRU1V5TWpRbE1qSWxNa01sTWpKNUpUSXlKVE5CSlRJeWFDVXlNaVUzUkNVeVF5VTNRaVV5TW1GamRHbHZiaVV5TWlVelFTVXlNbkYxWVdSeVlYUnBZME4xY25abEpUSXlKVEpESlRJeWVERWxNaklsTTBFbE1qSXdKVEl5SlRKREpUSXllVEVsTWpJbE0wRWxNakpvSlRJeUpUSkRKVEl5ZUNVeU1pVXpRU1V5TWpBbE1qSWxNa01sTWpKNUpUSXlKVE5CSlRJeWFDMDBKVEl5SlRkRUpUSkRKVGRDSlRJeVlXTjBhVzl1SlRJeUpUTkJKVEl5WTJ4dmMyVWxNaklsTjBRbE5VUWxOMFFsTlVRbE1rTWxNakptYjI1MFUzUjViR1VsTWpJbE0wRWxOMElsTjBRbE1rTWxNakowWlhoMFFteHZZMnNsTWpJbE0wRWxOVUlsTjBJbE1qSndiM05wZEdsdmJpVXlNaVV6UVNVM1FpVXlNbmdsTWpJbE0wRXhNQ1V5UXlVeU1ua2xNaklsTTBFd0pUSkRKVEl5ZHlVeU1pVXpRU1V5TW5jdE1qQWxNaklsTWtNbE1qSm9KVEl5SlROQkpUSXlhQ1V5TWlVM1JDVXlReVV5TW5SbGVIUWxNaklsTTBFbE1qSWxSVFVsUVVRbFFUWWxSVGNsT1RRbE9VWWxSVGNsT1RrbFFrSWxSVFVsUWtRbE9UVWxNaklsTjBRbE5VUWxNa01sTWpKaGJtTm9iM0p6SlRJeUpUTkJKVFZDSlRkQ0pUSXllQ1V5TWlVelFTVXlNbmNsTWtZeUpUSXlKVEpESlRJeWVTVXlNaVV6UVNVeU1qQWxNaklsTjBRbE1rTWxOMElsTWpKNEpUSXlKVE5CSlRJeWR5VXlSaklsTWpJbE1rTWxNako1SlRJeUpUTkJKVEl5YUNVeU1pVTNSQ1V5UXlVM1FpVXlNbmdsTWpJbE0wRWxNakl3SlRJeUpUSkRKVEl5ZVNVeU1pVXpRU1V5TW1nbE1rWXlKVEl5SlRkRUpUSkRKVGRDSlRJeWVDVXlNaVV6UVNVeU1uY2xNaklsTWtNbE1qSjVKVEl5SlROQkpUSXlhQ1V5UmpJbE1qSWxOMFFsTlVRbE4wUWxNa01sTWpKVVozWjJWSGhUUlhka016azNNalEzSlRJeUpUTkJKVGRDSlRJeWFXUWxNaklsTTBFbE1qSlVaM1oyVkhoVFJYZGtNemszTWpRM0pUSXlKVEpESlRJeWJtRnRaU1V5TWlVelFTVXlNbkp2ZFc1a1VtVmpkR0Z1WjJ4bEpUSXlKVEpESlRJeWRHbDBiR1VsTWpJbE0wRWxNaklsUlRVbE9VTWxPRFlsUlRnbFFUY2xPVElsUlRjbE9VWWxRVGtsUlRVbFFrUWxRVElsTWpJbE1rTWxNakpqWVhSbFoyOXllU1V5TWlVelFTVXlNbUpoYzJsakpUSXlKVEpESlRJeVozSnZkWEFsTWpJbE0wRWxNaklsTWpJbE1rTWxNakpuY205MWNFNWhiV1VsTWpJbE0wRnVkV3hzSlRKREpUSXliRzlqYTJWa0pUSXlKVE5CWm1Gc2MyVWxNa01sTWpKc2FXNXJKVEl5SlROQkpUSXlKVEl5SlRKREpUSXlZMmhwYkdSeVpXNGxNaklsTTBFbE5VSWxOVVFsTWtNbE1qSndZWEpsYm5RbE1qSWxNMEVsTWpJbE1qSWxNa01sTWpKeVpYTnBlbVZFYVhJbE1qSWxNMEVsTlVJbE1qSjBiQ1V5TWlVeVF5VXlNblJ5SlRJeUpUSkRKVEl5WW5JbE1qSWxNa01sTWpKaWJDVXlNaVV5UXlVeU1td2xNaklsTWtNbE1qSjBKVEl5SlRKREpUSXljaVV5TWlVeVF5VXlNbUlsTWpJbE5VUWxNa01sTWpKaGRIUnlhV0oxZEdVbE1qSWxNMEVsTjBJbE1qSmpiMjUwWVdsdVpYSWxNaklsTTBGbVlXeHpaU1V5UXlVeU1uWnBjMmxpYkdVbE1qSWxNMEYwY25WbEpUSkRKVEl5Y205MFlYUmhZbXhsSlRJeUpUTkJkSEoxWlNVeVF5VXlNbXhwYm10aFlteGxKVEl5SlROQmRISjFaU1V5UXlVeU1tTnZiR3hoY0hOaFlteGxKVEl5SlROQlptRnNjMlVsTWtNbE1qSmpiMnhzWVhCelpXUWxNaklsTTBGbVlXeHpaU1V5UXlVeU1tWnBlR1ZrVEdsdWF5VXlNaVV6UVdaaGJITmxKVEpESlRJeWJXRnlhMlZ5VDJabWMyVjBKVEl5SlROQk5TVTNSQ1V5UXlVeU1tUmhkR0ZCZEhSeWFXSjFkR1Z6SlRJeUpUTkJKVFZDSlRkQ0pUSXlibUZ0WlNVeU1pVXpRU1V5TWlWRk5TVkNRU1U0UmlWRk5TVTRSaVZDTnlVeU1pVXlReVV5TW5SNWNHVWxNaklsTTBFbE1qSnVkVzFpWlhJbE1qSWxNa01sTWpKMllXeDFaU1V5TWlVelFTVXlNaVV5TWlVeVF5VXlNbU5oZEdWbmIzSjVKVEl5SlROQkpUSXlaR1ZtWVhWc2RDVXlNaVV5UXlVeU1tbGtKVEl5SlROQkpUSXllbkZFVjJORFJHSjZUekk1TXpZMU1pVXlNaVUzUkNVeVF5VTNRaVV5TW01aGJXVWxNaklsTTBFbE1qSWxSVFVsT1RBbE9FUWxSVGNsUVRjbFFqQWxNaklsTWtNbE1qSjBlWEJsSlRJeUpUTkJKVEl5YzNSeWFXNW5KVEl5SlRKREpUSXlkbUZzZFdVbE1qSWxNMEVsTWpJbE1qSWxNa01sTWpKallYUmxaMjl5ZVNVeU1pVXpRU1V5TW1SbFptRjFiSFFsTWpJbE1rTWxNakpwWkNVeU1pVXpRU1V5TWsxdGFVOVFjV2h0VUU4ME9UTTFPREVsTWpJbE4wUWxNa01sTjBJbE1qSnVZVzFsSlRJeUpUTkJKVEl5SlVVMkpUZzVKVGd3SlVVMkpUbERKVGc1SlVVNEpUZ3dKVGcxSlRJeUpUSkRKVEl5ZEhsd1pTVXlNaVV6UVNVeU1uTjBjbWx1WnlVeU1pVXlReVV5TW5aaGJIVmxKVEl5SlROQkpUSXlKVEl5SlRKREpUSXlZMkYwWldkdmNua2xNaklsTTBFbE1qSmtaV1poZFd4MEpUSXlKVEpESlRJeWFXUWxNaklsTTBFbE1qSklibTExWlVoRFlrTmtNalUxTnpFMkpUSXlKVGRFSlRKREpUZENKVEl5Ym1GdFpTVXlNaVV6UVNVeU1pVkZPQ1ZDUmlVNVJTVkZOaVU0UlNWQk5TVXlNaVV5UXlVeU1uUjVjR1VsTWpJbE0wRWxNakpzYVc1ckpUSXlKVEpESlRJeWRtRnNkV1VsTWpJbE0wRWxNaklsTWpJbE1rTWxNakpqWVhSbFoyOXllU1V5TWlVelFTVXlNbVJsWm1GMWJIUWxNaklsTWtNbE1qSnBaQ1V5TWlVelFTVXlNbFpwZUhkSmJrRmhZbUk0TXpZMU5EVWxNaklsTjBRbE1rTWxOMElsTWpKdVlXMWxKVEl5SlROQkpUSXlKVVUwSlVKRkpVSkdKVVUzSlVGREpVSkJKVEl5SlRKREpUSXlkSGx3WlNVeU1pVXpRU1V5TW5OMGNtbHVaeVV5TWlVeVF5VXlNblpoYkhWbEpUSXlKVE5CSlRJeUpUSXlKVEpESlRJeVkyRjBaV2R2Y25rbE1qSWxNMEVsTWpKa1pXWmhkV3gwSlRJeUpUSkRKVEl5YVdRbE1qSWxNMEVsTWpKeFVHcENkMHRKZG5sSU16VTNOamd6SlRJeUpUZEVKVFZFSlRKREpUSXljSEp2Y0hNbE1qSWxNMEVsTjBJbE1qSjRKVEl5SlROQk16a3lMalU1T1RrNU1EZzBORGN5TmpVMkpUSkRKVEl5ZVNVeU1pVXpRVGt4TGpVNU9UazVPRFEzTkRFeU1URWxNa01sTWpKM0pUSXlKVE5CT1RZbE1rTWxNakpvSlRJeUpUTkJOVFFsTWtNbE1qSjZhVzVrWlhnbE1qSWxNMEUzSlRKREpUSXlZVzVuYkdVbE1qSWxNMEV3SlRkRUpUSkRKVEl5YzJoaGNHVlRkSGxzWlNVeU1pVXpRU1UzUWlVeU1tRnNjR2hoSlRJeUpUTkJNU1UzUkNVeVF5VXlNbXhwYm1WVGRIbHNaU1V5TWlVelFTVTNRaVV5TW14cGJtVlhhV1IwYUNVeU1pVXpRVEV1TlNVM1JDVXlReVV5TW1acGJHeFRkSGxzWlNVeU1pVXpRU1UzUWlVM1JDVXlReVV5TW5Sb1pXMWxKVEl5SlROQkpUZENKVGRFSlRKREpUSXljR0YwYUNVeU1pVXpRU1UxUWlVM1FpVXlNbUZqZEdsdmJuTWxNaklsTTBFbE5VSWxOMElsTWpKaFkzUnBiMjRsTWpJbE0wRWxNakp0YjNabEpUSXlKVEpESlRJeWVDVXlNaVV6UVNVeU1qQWxNaklsTWtNbE1qSjVKVEl5SlROQkpUSXlOQ1V5TWlVM1JDVXlReVUzUWlVeU1tRmpkR2x2YmlVeU1pVXpRU1V5TW5GMVlXUnlZWFJwWTBOMWNuWmxKVEl5SlRKREpUSXllREVsTWpJbE0wRWxNakl3SlRJeUpUSkRKVEl5ZVRFbE1qSWxNMEVsTWpJd0pUSXlKVEpESlRJeWVDVXlNaVV6UVNVeU1qUWxNaklsTWtNbE1qSjVKVEl5SlROQkpUSXlNQ1V5TWlVM1JDVXlReVUzUWlVeU1tRmpkR2x2YmlVeU1pVXpRU1V5TW14cGJtVWxNaklsTWtNbE1qSjRKVEl5SlROQkpUSXlkeTAwSlRJeUpUSkRKVEl5ZVNVeU1pVXpRU1V5TWpBbE1qSWxOMFFsTWtNbE4wSWxNakpoWTNScGIyNGxNaklsTTBFbE1qSnhkV0ZrY21GMGFXTkRkWEoyWlNVeU1pVXlReVV5TW5neEpUSXlKVE5CSlRJeWR5VXlNaVV5UXlVeU1ua3hKVEl5SlROQkpUSXlNQ1V5TWlVeVF5VXlNbmdsTWpJbE0wRWxNakozSlRJeUpUSkRKVEl5ZVNVeU1pVXpRU1V5TWpRbE1qSWxOMFFsTWtNbE4wSWxNakpoWTNScGIyNGxNaklsTTBFbE1qSnNhVzVsSlRJeUpUSkRKVEl5ZUNVeU1pVXpRU1V5TW5jbE1qSWxNa01sTWpKNUpUSXlKVE5CSlRJeWFDMDBKVEl5SlRkRUpUSkRKVGRDSlRJeVlXTjBhVzl1SlRJeUpUTkJKVEl5Y1hWaFpISmhkR2xqUTNWeWRtVWxNaklsTWtNbE1qSjRNU1V5TWlVelFTVXlNbmNsTWpJbE1rTWxNako1TVNVeU1pVXpRU1V5TW1nbE1qSWxNa01sTWpKNEpUSXlKVE5CSlRJeWR5MDBKVEl5SlRKREpUSXllU1V5TWlVelFTVXlNbWdsTWpJbE4wUWxNa01sTjBJbE1qSmhZM1JwYjI0bE1qSWxNMEVsTWpKc2FXNWxKVEl5SlRKREpUSXllQ1V5TWlVelFTVXlNalFsTWpJbE1rTWxNako1SlRJeUpUTkJKVEl5YUNVeU1pVTNSQ1V5UXlVM1FpVXlNbUZqZEdsdmJpVXlNaVV6UVNVeU1uRjFZV1J5WVhScFkwTjFjblpsSlRJeUpUSkRKVEl5ZURFbE1qSWxNMEVsTWpJd0pUSXlKVEpESlRJeWVURWxNaklsTTBFbE1qSm9KVEl5SlRKREpUSXllQ1V5TWlVelFTVXlNakFsTWpJbE1rTWxNako1SlRJeUpUTkJKVEl5YUMwMEpUSXlKVGRFSlRKREpUZENKVEl5WVdOMGFXOXVKVEl5SlROQkpUSXlZMnh2YzJVbE1qSWxOMFFsTlVRbE4wUWxOVVFsTWtNbE1qSm1iMjUwVTNSNWJHVWxNaklsTTBFbE4wSWxOMFFsTWtNbE1qSjBaWGgwUW14dlkyc2xNaklsTTBFbE5VSWxOMElsTWpKd2IzTnBkR2x2YmlVeU1pVXpRU1UzUWlVeU1uZ2xNaklsTTBFeE1DVXlReVV5TW5rbE1qSWxNMEV3SlRKREpUSXlkeVV5TWlVelFTVXlNbmN0TWpBbE1qSWxNa01sTWpKb0pUSXlKVE5CSlRJeWFDVXlNaVUzUkNVeVF5VXlNblJsZUhRbE1qSWxNMEVsTWpJbFJUa2xPREFsT0RrbFJUZ2xRVVlsUWtVbE1qSWxOMFFsTlVRbE1rTWxNakpoYm1Ob2IzSnpKVEl5SlROQkpUVkNKVGRDSlRJeWVDVXlNaVV6UVNVeU1uY2xNa1l5SlRJeUpUSkRKVEl5ZVNVeU1pVXpRU1V5TWpBbE1qSWxOMFFsTWtNbE4wSWxNako0SlRJeUpUTkJKVEl5ZHlVeVJqSWxNaklsTWtNbE1qSjVKVEl5SlROQkpUSXlhQ1V5TWlVM1JDVXlReVUzUWlVeU1uZ2xNaklsTTBFbE1qSXdKVEl5SlRKREpUSXllU1V5TWlVelFTVXlNbWdsTWtZeUpUSXlKVGRFSlRKREpUZENKVEl5ZUNVeU1pVXpRU1V5TW5jbE1qSWxNa01sTWpKNUpUSXlKVE5CSlRJeWFDVXlSaklsTWpJbE4wUWxOVVFsTjBRbE1rTWxNako0V0U1V1NWWllWSFI0TURRNE1UVXdKVEl5SlROQkpUZENKVEl5YVdRbE1qSWxNMEVsTWpKNFdFNVdTVlpZVkhSNE1EUTRNVFV3SlRJeUpUSkRKVEl5Ym1GdFpTVXlNaVV6UVNVeU1uSnZkVzVrVW1WamRHRnVaMnhsSlRJeUpUSkRKVEl5ZEdsMGJHVWxNaklsTTBFbE1qSWxSVFVsT1VNbE9EWWxSVGdsUVRjbE9USWxSVGNsT1VZbFFUa2xSVFVsUWtRbFFUSWxNaklsTWtNbE1qSmpZWFJsWjI5eWVTVXlNaVV6UVNVeU1tSmhjMmxqSlRJeUpUSkRKVEl5WjNKdmRYQWxNaklsTTBFbE1qSWxNaklsTWtNbE1qSm5jbTkxY0U1aGJXVWxNaklsTTBGdWRXeHNKVEpESlRJeWJHOWphMlZrSlRJeUpUTkJabUZzYzJVbE1rTWxNakpzYVc1ckpUSXlKVE5CSlRJeUpUSXlKVEpESlRJeVkyaHBiR1J5Wlc0bE1qSWxNMEVsTlVJbE5VUWxNa01sTWpKd1lYSmxiblFsTWpJbE0wRWxNaklsTWpJbE1rTWxNakp5WlhOcGVtVkVhWElsTWpJbE0wRWxOVUlsTWpKMGJDVXlNaVV5UXlVeU1uUnlKVEl5SlRKREpUSXlZbklsTWpJbE1rTWxNakppYkNVeU1pVXlReVV5TW13bE1qSWxNa01sTWpKMEpUSXlKVEpESlRJeWNpVXlNaVV5UXlVeU1tSWxNaklsTlVRbE1rTWxNakpoZEhSeWFXSjFkR1VsTWpJbE0wRWxOMElsTWpKamIyNTBZV2x1WlhJbE1qSWxNMEZtWVd4elpTVXlReVV5TW5acGMybGliR1VsTWpJbE0wRjBjblZsSlRKREpUSXljbTkwWVhSaFlteGxKVEl5SlROQmRISjFaU1V5UXlVeU1teHBibXRoWW14bEpUSXlKVE5CZEhKMVpTVXlReVV5TW1OdmJHeGhjSE5oWW14bEpUSXlKVE5CWm1Gc2MyVWxNa01sTWpKamIyeHNZWEJ6WldRbE1qSWxNMEZtWVd4elpTVXlReVV5TW1acGVHVmtUR2x1YXlVeU1pVXpRV1poYkhObEpUSkRKVEl5YldGeWEyVnlUMlptYzJWMEpUSXlKVE5CTlNVM1JDVXlReVV5TW1SaGRHRkJkSFJ5YVdKMWRHVnpKVEl5SlROQkpUVkNKVGRDSlRJeWJtRnRaU1V5TWlVelFTVXlNaVZGTlNWQ1FTVTRSaVZGTlNVNFJpVkNOeVV5TWlVeVF5VXlNblI1Y0dVbE1qSWxNMEVsTWpKdWRXMWlaWElsTWpJbE1rTWxNakoyWVd4MVpTVXlNaVV6UVNVeU1pVXlNaVV5UXlVeU1tTmhkR1ZuYjNKNUpUSXlKVE5CSlRJeVpHVm1ZWFZzZENVeU1pVXlReVV5TW1sa0pUSXlKVE5CSlRJeVVIUm9aRTkzVUV0QlJUQXlNVEl3TWlVeU1pVTNSQ1V5UXlVM1FpVXlNbTVoYldVbE1qSWxNMEVsTWpJbFJUVWxPVEFsT0VRbFJUY2xRVGNsUWpBbE1qSWxNa01sTWpKMGVYQmxKVEl5SlROQkpUSXljM1J5YVc1bkpUSXlKVEpESlRJeWRtRnNkV1VsTWpJbE0wRWxNaklsTWpJbE1rTWxNakpqWVhSbFoyOXllU1V5TWlVelFTVXlNbVJsWm1GMWJIUWxNaklsTWtNbE1qSnBaQ1V5TWlVelFTVXlNbGxSVDNkNlozUjFiMm96TWpnMU9EUWxNaklsTjBRbE1rTWxOMElsTWpKdVlXMWxKVEl5SlROQkpUSXlKVVUySlRnNUpUZ3dKVVUySlRsREpUZzVKVVU0SlRnd0pUZzFKVEl5SlRKREpUSXlkSGx3WlNVeU1pVXpRU1V5TW5OMGNtbHVaeVV5TWlVeVF5VXlNblpoYkhWbEpUSXlKVE5CSlRJeUpUSXlKVEpESlRJeVkyRjBaV2R2Y25rbE1qSWxNMEVsTWpKa1pXWmhkV3gwSlRJeUpUSkRKVEl5YVdRbE1qSWxNMEVsTWpKV1JISnJWMk5MV1VsaU16RXpNVGt5SlRJeUpUZEVKVEpESlRkQ0pUSXlibUZ0WlNVeU1pVXpRU1V5TWlWRk9DVkNSaVU1UlNWRk5pVTRSU1ZCTlNVeU1pVXlReVV5TW5SNWNHVWxNaklsTTBFbE1qSnNhVzVySlRJeUpUSkRKVEl5ZG1Gc2RXVWxNaklsTTBFbE1qSWxNaklsTWtNbE1qSmpZWFJsWjI5eWVTVXlNaVV6UVNVeU1tUmxabUYxYkhRbE1qSWxNa01sTWpKcFpDVXlNaVV6UVNVeU1tNXplRVpQVjNoS1IyVXdOVEkxT1RVbE1qSWxOMFFsTWtNbE4wSWxNakp1WVcxbEpUSXlKVE5CSlRJeUpVVTBKVUpGSlVKR0pVVTNKVUZESlVKQkpUSXlKVEpESlRJeWRIbHdaU1V5TWlVelFTVXlNbk4wY21sdVp5VXlNaVV5UXlVeU1uWmhiSFZsSlRJeUpUTkJKVEl5SlRJeUpUSkRKVEl5WTJGMFpXZHZjbmtsTWpJbE0wRWxNakprWldaaGRXeDBKVEl5SlRKREpUSXlhV1FsTWpJbE0wRWxNakpuVUd4dWFHOW5WMmh3TVRjMk9Ua3pKVEl5SlRkRUpUVkVKVEpESlRJeWNISnZjSE1sTWpJbE0wRWxOMElsTWpKNEpUSXlKVE5CTlRZekxqVTVPVGs1TURnME5EY3lOallsTWtNbE1qSjVKVEl5SlROQk1UWXdMalU1T1RrNU9EUTNOREV5TVRFbE1rTWxNakozSlRJeUpUTkJPVFlsTWtNbE1qSm9KVEl5SlROQk5UUWxNa01sTWpKNmFXNWtaWGdsTWpJbE0wRTRKVEpESlRJeVlXNW5iR1VsTWpJbE0wRXdKVGRFSlRKREpUSXljMmhoY0dWVGRIbHNaU1V5TWlVelFTVTNRaVV5TW1Gc2NHaGhKVEl5SlROQk1TVTNSQ1V5UXlVeU1teHBibVZUZEhsc1pTVXlNaVV6UVNVM1FpVXlNbXhwYm1WWGFXUjBhQ1V5TWlVelFURXVOU1UzUkNVeVF5VXlNbVpwYkd4VGRIbHNaU1V5TWlVelFTVTNRaVUzUkNVeVF5VXlNblJvWlcxbEpUSXlKVE5CSlRkQ0pUZEVKVEpESlRJeWNHRjBhQ1V5TWlVelFTVTFRaVUzUWlVeU1tRmpkR2x2Ym5NbE1qSWxNMEVsTlVJbE4wSWxNakpoWTNScGIyNGxNaklsTTBFbE1qSnRiM1psSlRJeUpUSkRKVEl5ZUNVeU1pVXpRU1V5TWpBbE1qSWxNa01sTWpKNUpUSXlKVE5CSlRJeU5DVXlNaVUzUkNVeVF5VTNRaVV5TW1GamRHbHZiaVV5TWlVelFTVXlNbkYxWVdSeVlYUnBZME4xY25abEpUSXlKVEpESlRJeWVERWxNaklsTTBFbE1qSXdKVEl5SlRKREpUSXllVEVsTWpJbE0wRWxNakl3SlRJeUpUSkRKVEl5ZUNVeU1pVXpRU1V5TWpRbE1qSWxNa01sTWpKNUpUSXlKVE5CSlRJeU1DVXlNaVUzUkNVeVF5VTNRaVV5TW1GamRHbHZiaVV5TWlVelFTVXlNbXhwYm1VbE1qSWxNa01sTWpKNEpUSXlKVE5CSlRJeWR5MDBKVEl5SlRKREpUSXllU1V5TWlVelFTVXlNakFsTWpJbE4wUWxNa01sTjBJbE1qSmhZM1JwYjI0bE1qSWxNMEVsTWpKeGRXRmtjbUYwYVdORGRYSjJaU1V5TWlVeVF5VXlNbmd4SlRJeUpUTkJKVEl5ZHlVeU1pVXlReVV5TW5reEpUSXlKVE5CSlRJeU1DVXlNaVV5UXlVeU1uZ2xNaklsTTBFbE1qSjNKVEl5SlRKREpUSXllU1V5TWlVelFTVXlNalFsTWpJbE4wUWxNa01sTjBJbE1qSmhZM1JwYjI0bE1qSWxNMEVsTWpKc2FXNWxKVEl5SlRKREpUSXllQ1V5TWlVelFTVXlNbmNsTWpJbE1rTWxNako1SlRJeUpUTkJKVEl5YUMwMEpUSXlKVGRFSlRKREpUZENKVEl5WVdOMGFXOXVKVEl5SlROQkpUSXljWFZoWkhKaGRHbGpRM1Z5ZG1VbE1qSWxNa01sTWpKNE1TVXlNaVV6UVNVeU1uY2xNaklsTWtNbE1qSjVNU1V5TWlVelFTVXlNbWdsTWpJbE1rTWxNako0SlRJeUpUTkJKVEl5ZHkwMEpUSXlKVEpESlRJeWVTVXlNaVV6UVNVeU1tZ2xNaklsTjBRbE1rTWxOMElsTWpKaFkzUnBiMjRsTWpJbE0wRWxNakpzYVc1bEpUSXlKVEpESlRJeWVDVXlNaVV6UVNVeU1qUWxNaklsTWtNbE1qSjVKVEl5SlROQkpUSXlhQ1V5TWlVM1JDVXlReVUzUWlVeU1tRmpkR2x2YmlVeU1pVXpRU1V5TW5GMVlXUnlZWFJwWTBOMWNuWmxKVEl5SlRKREpUSXllREVsTWpJbE0wRWxNakl3SlRJeUpUSkRKVEl5ZVRFbE1qSWxNMEVsTWpKb0pUSXlKVEpESlRJeWVDVXlNaVV6UVNVeU1qQWxNaklsTWtNbE1qSjVKVEl5SlROQkpUSXlhQzAwSlRJeUpUZEVKVEpESlRkQ0pUSXlZV04wYVc5dUpUSXlKVE5CSlRJeVkyeHZjMlVsTWpJbE4wUWxOVVFsTjBRbE5VUWxNa01sTWpKbWIyNTBVM1I1YkdVbE1qSWxNMEVsTjBJbE4wUWxNa01sTWpKMFpYaDBRbXh2WTJzbE1qSWxNMEVsTlVJbE4wSWxNakp3YjNOcGRHbHZiaVV5TWlVelFTVTNRaVV5TW5nbE1qSWxNMEV4TUNVeVF5VXlNbmtsTWpJbE0wRXdKVEpESlRJeWR5VXlNaVV6UVNVeU1uY3RNakFsTWpJbE1rTWxNakpvSlRJeUpUTkJKVEl5YUNVeU1pVTNSQ1V5UXlVeU1uUmxlSFFsTWpJbE0wRWxNaklsUlRZbE9VWWxRVFVsUlRjbE9VTWxPRUlsUlRrbE9EQWxPRGtsUlRnbFFVWWxRa1VsUlRRbFFrWWxRVEVsUlRZbE9ERWxRVVlsTWpJbE4wUWxOVVFsTWtNbE1qSmhibU5vYjNKekpUSXlKVE5CSlRWQ0pUZENKVEl5ZUNVeU1pVXpRU1V5TW5jbE1rWXlKVEl5SlRKREpUSXllU1V5TWlVelFTVXlNakFsTWpJbE4wUWxNa01sTjBJbE1qSjRKVEl5SlROQkpUSXlkeVV5UmpJbE1qSWxNa01sTWpKNUpUSXlKVE5CSlRJeWFDVXlNaVUzUkNVeVF5VTNRaVV5TW5nbE1qSWxNMEVsTWpJd0pUSXlKVEpESlRJeWVTVXlNaVV6UVNVeU1tZ2xNa1l5SlRJeUpUZEVKVEpESlRkQ0pUSXllQ1V5TWlVelFTVXlNbmNsTWpJbE1rTWxNako1SlRJeUpUTkJKVEl5YUNVeVJqSWxNaklsTjBRbE5VUWxOMFFsTWtNbE1qSjNURTlOWlZoU1dFWmhNVFUxTkRFMEpUSXlKVE5CSlRkQ0pUSXlhV1FsTWpJbE0wRWxNakozVEU5TlpWaFNXRVpoTVRVMU5ERTBKVEl5SlRKREpUSXlibUZ0WlNVeU1pVXpRU1V5TW5KdmRXNWtVbVZqZEdGdVoyeGxKVEl5SlRKREpUSXlkR2wwYkdVbE1qSWxNMEVsTWpJbFJUVWxPVU1sT0RZbFJUZ2xRVGNsT1RJbFJUY2xPVVlsUVRrbFJUVWxRa1FsUVRJbE1qSWxNa01sTWpKallYUmxaMjl5ZVNVeU1pVXpRU1V5TW1KaGMybGpKVEl5SlRKREpUSXlaM0p2ZFhBbE1qSWxNMEVsTWpJbE1qSWxNa01sTWpKbmNtOTFjRTVoYldVbE1qSWxNMEZ1ZFd4c0pUSkRKVEl5Ykc5amEyVmtKVEl5SlROQlptRnNjMlVsTWtNbE1qSnNhVzVySlRJeUpUTkJKVEl5SlRJeUpUSkRKVEl5WTJocGJHUnlaVzRsTWpJbE0wRWxOVUlsTlVRbE1rTWxNakp3WVhKbGJuUWxNaklsTTBFbE1qSWxNaklsTWtNbE1qSnlaWE5wZW1WRWFYSWxNaklsTTBFbE5VSWxNakowYkNVeU1pVXlReVV5TW5SeUpUSXlKVEpESlRJeVluSWxNaklsTWtNbE1qSmliQ1V5TWlVeVF5VXlNbXdsTWpJbE1rTWxNakowSlRJeUpUSkRKVEl5Y2lVeU1pVXlReVV5TW1JbE1qSWxOVVFsTWtNbE1qSmhkSFJ5YVdKMWRHVWxNaklsTTBFbE4wSWxNakpqYjI1MFlXbHVaWElsTWpJbE0wRm1ZV3h6WlNVeVF5VXlNblpwYzJsaWJHVWxNaklsTTBGMGNuVmxKVEpESlRJeWNtOTBZWFJoWW14bEpUSXlKVE5CZEhKMVpTVXlReVV5TW14cGJtdGhZbXhsSlRJeUpUTkJkSEoxWlNVeVF5VXlNbU52Ykd4aGNITmhZbXhsSlRJeUpUTkJabUZzYzJVbE1rTWxNakpqYjJ4c1lYQnpaV1FsTWpJbE0wRm1ZV3h6WlNVeVF5VXlNbVpwZUdWa1RHbHVheVV5TWlVelFXWmhiSE5sSlRKREpUSXliV0Z5YTJWeVQyWm1jMlYwSlRJeUpUTkJOU1UzUkNVeVF5VXlNbVJoZEdGQmRIUnlhV0oxZEdWekpUSXlKVE5CSlRWQ0pUZENKVEl5Ym1GdFpTVXlNaVV6UVNVeU1pVkZOU1ZDUVNVNFJpVkZOU1U0UmlWQ055VXlNaVV5UXlVeU1uUjVjR1VsTWpJbE0wRWxNakp1ZFcxaVpYSWxNaklsTWtNbE1qSjJZV3gxWlNVeU1pVXpRU1V5TWlVeU1pVXlReVV5TW1OaGRHVm5iM0o1SlRJeUpUTkJKVEl5WkdWbVlYVnNkQ1V5TWlVeVF5VXlNbWxrSlRJeUpUTkJKVEl5WVhoUmEwbG5kazVtVnpBd05UUTVOeVV5TWlVM1JDVXlReVUzUWlVeU1tNWhiV1VsTWpJbE0wRWxNaklsUlRVbE9UQWxPRVFsUlRjbFFUY2xRakFsTWpJbE1rTWxNakowZVhCbEpUSXlKVE5CSlRJeWMzUnlhVzVuSlRJeUpUSkRKVEl5ZG1Gc2RXVWxNaklsTTBFbE1qSWxNaklsTWtNbE1qSmpZWFJsWjI5eWVTVXlNaVV6UVNVeU1tUmxabUYxYkhRbE1qSWxNa01sTWpKcFpDVXlNaVV6UVNVeU1tMTFhazlsU1hCUlluWTNORE0wTVRnbE1qSWxOMFFsTWtNbE4wSWxNakp1WVcxbEpUSXlKVE5CSlRJeUpVVTJKVGc1SlRnd0pVVTJKVGxESlRnNUpVVTRKVGd3SlRnMUpUSXlKVEpESlRJeWRIbHdaU1V5TWlVelFTVXlNbk4wY21sdVp5VXlNaVV5UXlVeU1uWmhiSFZsSlRJeUpUTkJKVEl5SlRJeUpUSkRKVEl5WTJGMFpXZHZjbmtsTWpJbE0wRWxNakprWldaaGRXeDBKVEl5SlRKREpUSXlhV1FsTWpJbE0wRWxNakp0UTFObFIxcHZSbGgwTVRZMk9UTXpKVEl5SlRkRUpUSkRKVGRDSlRJeWJtRnRaU1V5TWlVelFTVXlNaVZGT0NWQ1JpVTVSU1ZGTmlVNFJTVkJOU1V5TWlVeVF5VXlNblI1Y0dVbE1qSWxNMEVsTWpKc2FXNXJKVEl5SlRKREpUSXlkbUZzZFdVbE1qSWxNMEVsTWpJbE1qSWxNa01sTWpKallYUmxaMjl5ZVNVeU1pVXpRU1V5TW1SbFptRjFiSFFsTWpJbE1rTWxNakpwWkNVeU1pVXpRU1V5TW10YVFYWjFSMGhUU0VFNU5qUXdPRFVsTWpJbE4wUWxNa01sTjBJbE1qSnVZVzFsSlRJeUpUTkJKVEl5SlVVMEpVSkZKVUpHSlVVM0pVRkRKVUpCSlRJeUpUSkRKVEl5ZEhsd1pTVXlNaVV6UVNVeU1uTjBjbWx1WnlVeU1pVXlReVV5TW5aaGJIVmxKVEl5SlROQkpUSXlKVEl5SlRKREpUSXlZMkYwWldkdmNua2xNaklsTTBFbE1qSmtaV1poZFd4MEpUSXlKVEpESlRJeWFXUWxNaklsTTBFbE1qSkJVblZoU0dWWVRIcElORGd5TWpJMUpUSXlKVGRFSlRWRUpUSkRKVEl5Y0hKdmNITWxNaklsTTBFbE4wSWxNako0SlRJeUpUTkJOVFl6TGpVNU9UazVNRGcwTkRjeU5qWWxNa01sTWpKNUpUSXlKVE5CTWpZdU5UazVPVGs0TkRjME1USXhNRGswSlRKREpUSXlkeVV5TWlVelFUazJKVEpESlRJeWFDVXlNaVV6UVRVMEpUSkRKVEl5ZW1sdVpHVjRKVEl5SlROQk9TVXlReVV5TW1GdVoyeGxKVEl5SlROQk1DVTNSQ1V5UXlVeU1uTm9ZWEJsVTNSNWJHVWxNaklsTTBFbE4wSWxNakpoYkhCb1lTVXlNaVV6UVRFbE4wUWxNa01sTWpKc2FXNWxVM1I1YkdVbE1qSWxNMEVsTjBJbE1qSnNhVzVsVjJsa2RHZ2xNaklsTTBFeExqVWxOMFFsTWtNbE1qSm1hV3hzVTNSNWJHVWxNaklsTTBFbE4wSWxOMFFsTWtNbE1qSjBhR1Z0WlNVeU1pVXpRU1UzUWlVM1JDVXlReVV5TW5CaGRHZ2xNaklsTTBFbE5VSWxOMElsTWpKaFkzUnBiMjV6SlRJeUpUTkJKVFZDSlRkQ0pUSXlZV04wYVc5dUpUSXlKVE5CSlRJeWJXOTJaU1V5TWlVeVF5VXlNbmdsTWpJbE0wRWxNakl3SlRJeUpUSkRKVEl5ZVNVeU1pVXpRU1V5TWpRbE1qSWxOMFFsTWtNbE4wSWxNakpoWTNScGIyNGxNaklsTTBFbE1qSnhkV0ZrY21GMGFXTkRkWEoyWlNVeU1pVXlReVV5TW5neEpUSXlKVE5CSlRJeU1DVXlNaVV5UXlVeU1ua3hKVEl5SlROQkpUSXlNQ1V5TWlVeVF5VXlNbmdsTWpJbE0wRWxNakkwSlRJeUpUSkRKVEl5ZVNVeU1pVXpRU1V5TWpBbE1qSWxOMFFsTWtNbE4wSWxNakpoWTNScGIyNGxNaklsTTBFbE1qSnNhVzVsSlRJeUpUSkRKVEl5ZUNVeU1pVXpRU1V5TW5jdE5DVXlNaVV5UXlVeU1ua2xNaklsTTBFbE1qSXdKVEl5SlRkRUpUSkRKVGRDSlRJeVlXTjBhVzl1SlRJeUpUTkJKVEl5Y1hWaFpISmhkR2xqUTNWeWRtVWxNaklsTWtNbE1qSjRNU1V5TWlVelFTVXlNbmNsTWpJbE1rTWxNako1TVNVeU1pVXpRU1V5TWpBbE1qSWxNa01sTWpKNEpUSXlKVE5CSlRJeWR5VXlNaVV5UXlVeU1ua2xNaklsTTBFbE1qSTBKVEl5SlRkRUpUSkRKVGRDSlRJeVlXTjBhVzl1SlRJeUpUTkJKVEl5YkdsdVpTVXlNaVV5UXlVeU1uZ2xNaklsTTBFbE1qSjNKVEl5SlRKREpUSXllU1V5TWlVelFTVXlNbWd0TkNVeU1pVTNSQ1V5UXlVM1FpVXlNbUZqZEdsdmJpVXlNaVV6UVNVeU1uRjFZV1J5WVhScFkwTjFjblpsSlRJeUpUSkRKVEl5ZURFbE1qSWxNMEVsTWpKM0pUSXlKVEpESlRJeWVURWxNaklsTTBFbE1qSm9KVEl5SlRKREpUSXllQ1V5TWlVelFTVXlNbmN0TkNVeU1pVXlReVV5TW5rbE1qSWxNMEVsTWpKb0pUSXlKVGRFSlRKREpUZENKVEl5WVdOMGFXOXVKVEl5SlROQkpUSXliR2x1WlNVeU1pVXlReVV5TW5nbE1qSWxNMEVsTWpJMEpUSXlKVEpESlRJeWVTVXlNaVV6UVNVeU1tZ2xNaklsTjBRbE1rTWxOMElsTWpKaFkzUnBiMjRsTWpJbE0wRWxNakp4ZFdGa2NtRjBhV05EZFhKMlpTVXlNaVV5UXlVeU1uZ3hKVEl5SlROQkpUSXlNQ1V5TWlVeVF5VXlNbmt4SlRJeUpUTkJKVEl5YUNVeU1pVXlReVV5TW5nbE1qSWxNMEVsTWpJd0pUSXlKVEpESlRJeWVTVXlNaVV6UVNVeU1tZ3ROQ1V5TWlVM1JDVXlReVUzUWlVeU1tRmpkR2x2YmlVeU1pVXpRU1V5TW1Oc2IzTmxKVEl5SlRkRUpUVkVKVGRFSlRWRUpUSkRKVEl5Wm05dWRGTjBlV3hsSlRJeUpUTkJKVGRDSlRkRUpUSkRKVEl5ZEdWNGRFSnNiMk5ySlRJeUpUTkJKVFZDSlRkQ0pUSXljRzl6YVhScGIyNGxNaklsTTBFbE4wSWxNako0SlRJeUpUTkJNVEFsTWtNbE1qSjVKVEl5SlROQk1DVXlReVV5TW5jbE1qSWxNMEVsTWpKM0xUSXdKVEl5SlRKREpUSXlhQ1V5TWlVelFTVXlNbWdsTWpJbE4wUWxNa01sTWpKMFpYaDBKVEl5SlROQkpUSXlKVVUySlVJM0pVSkNKVVUxSlRoQkpVRXdKVVU1SlRnd0pUZzVKVVUwSlVKR0pVRkZKVVU0SlVGR0pVSkZKVVUzSlVFNEpUaENKVEl5SlRkRUpUVkVKVEpESlRJeVlXNWphRzl5Y3lVeU1pVXpRU1UxUWlVM1FpVXlNbmdsTWpJbE0wRWxNakozSlRKR01pVXlNaVV5UXlVeU1ua2xNaklsTTBFbE1qSXdKVEl5SlRkRUpUSkRKVGRDSlRJeWVDVXlNaVV6UVNVeU1uY2xNa1l5SlRJeUpUSkRKVEl5ZVNVeU1pVXpRU1V5TW1nbE1qSWxOMFFsTWtNbE4wSWxNako0SlRJeUpUTkJKVEl5TUNVeU1pVXlReVV5TW5rbE1qSWxNMEVsTWpKb0pUSkdNaVV5TWlVM1JDVXlReVUzUWlVeU1uZ2xNaklsTTBFbE1qSjNKVEl5SlRKREpUSXllU1V5TWlVelFTVXlNbWdsTWtZeUpUSXlKVGRFSlRWRUpUZEVKVEpESlRJeWMxRkJTRWxVVFcxSWJ6STVPVEUyTXlVeU1pVXpRU1UzUWlVeU1tbGtKVEl5SlROQkpUSXljMUZCU0VsVVRXMUliekk1T1RFMk15VXlNaVV5UXlVeU1tNWhiV1VsTWpJbE0wRWxNakpzYVc1clpYSWxNaklsTWtNbE1qSjBaWGgwSlRJeUpUTkJKVEl5SlRJeUpUSkRKVEl5WjNKdmRYQWxNaklsTTBFbE1qSWxNaklsTWtNbE1qSnNhVzVyWlhKVWVYQmxKVEl5SlROQkpUSXlZbkp2YTJWdUpUSXlKVEpESlRJeWNHOXBiblJ6SlRJeUpUTkJKVFZDSlRkQ0pUSXllQ1V5TWlVelFUVXlOaTR3T1RrNU9UQTRORFEzTWpZMkpUSkRKVEl5ZVNVeU1pVXpRVEV4T0M0MU9UazVPVGcwTnpReE1qRXhKVGRFSlRKREpUZENKVEl5ZUNVeU1pVXpRVFV5Tmk0d09UazVPVEE0TkRRM01qWTJKVEpESlRJeWVTVXlNaVV6UVRVekxqVTVPVGs1T0RRM05ERXlNVEE1TkNVM1JDVTFSQ1V5UXlVeU1teHZZMnRsWkNVeU1pVXpRV1poYkhObEpUSkRKVEl5WkdGMFlVRjBkSEpwWW5WMFpYTWxNaklsTTBFbE5VSWxOVVFsTWtNbE1qSndjbTl3Y3lVeU1pVXpRU1UzUWlVeU1ucHBibVJsZUNVeU1pVXpRVEV3SlRkRUpUSkRKVEl5YkdsdVpWTjBlV3hsSlRJeUpUTkJKVGRDSlRJeWJHbHVaVmRwWkhSb0pUSXlKVE5CTVM0MUpUZEVKVEpESlRJeVpuSnZiU1V5TWlVelFTVTNRaVV5TW5nbE1qSWxNMEUwT0RndU5UazVPVGt3T0RRME56STJOVFlsTWtNbE1qSjVKVEl5SlROQk1URTRMalU1T1RrNU9EUTNOREV5TVRFbE1rTWxNakpoYm1kc1pTVXlNaVV6UVRNdU1UUXhOVGt5TmpVek5UZzVOemt6TmlVeVF5VXlNbWxrSlRJeUpUTkJKVEl5VkdkMmRsUjRVMFYzWkRNNU56STBOeVV5TWlVM1JDVXlReVV5TW5SdkpUSXlKVE5CSlRkQ0pUSXlhV1FsTWpJbE0wRWxNakozVEU5TlpWaFNXRVpoTVRVMU5ERTBKVEl5SlRKREpUSXllQ1V5TWlVelFUVTJNeTQxT1RrNU9UQTRORFEzTWpZMkpUSkRKVEl5ZVNVeU1pVXpRVFV6TGpVNU9UazVPRFEzTkRFeU1UQTVOQ1V5UXlVeU1tRnVaMnhsSlRJeUpUTkJNQ1UzUkNVeVF5VXlNblJsZUhSQ2JHOWpheVV5TWlVelFTVTFRaVUxUkNVM1JDVXlReVV5TW1WV2VGQkJVRk4yUTNZNE16STROREVsTWpJbE0wRWxOMElsTWpKcFpDVXlNaVV6UVNVeU1tVldlRkJCVUZOMlEzWTRNekk0TkRFbE1qSWxNa01sTWpKdVlXMWxKVEl5SlROQkpUSXliR2x1YTJWeUpUSXlKVEpESlRJeWRHVjRkQ1V5TWlVelFTVXlNaVV5TWlVeVF5VXlNbWR5YjNWd0pUSXlKVE5CSlRJeUpUSXlKVEpESlRJeWJHbHVhMlZ5Vkhsd1pTVXlNaVV6UVNVeU1tSnliMnRsYmlVeU1pVXlReVV5TW5CdmFXNTBjeVV5TWlVelFTVTFRaVUzUWlVeU1uZ2xNaklsTTBFMU1qWXVNRGs1T1Rrd09EUTBOekkyTmlVeVF5VXlNbmtsTWpJbE0wRXhNVGd1TlRrNU9UazRORGMwTVRJeE1TVTNSQ1V5UXlVM1FpVXlNbmdsTWpJbE0wRTFNall1TURrNU9Ua3dPRFEwTnpJMk5pVXlReVV5TW5rbE1qSWxNMEV4T0RjdU5UazVPVGs0TkRjME1USXhNU1UzUkNVMVJDVXlReVV5TW14dlkydGxaQ1V5TWlVelFXWmhiSE5sSlRKREpUSXlaR0YwWVVGMGRISnBZblYwWlhNbE1qSWxNMEVsTlVJbE5VUWxNa01sTWpKd2NtOXdjeVV5TWlVelFTVTNRaVV5TW5wcGJtUmxlQ1V5TWlVelFURXhKVGRFSlRKREpUSXliR2x1WlZOMGVXeGxKVEl5SlROQkpUZENKVEl5YkdsdVpWZHBaSFJvSlRJeUpUTkJNUzQxSlRkRUpUSkRKVEl5Wm5KdmJTVXlNaVV6UVNVM1FpVXlNbmdsTWpJbE0wRTBPRGd1TlRrNU9Ua3dPRFEwTnpJMk5UWWxNa01sTWpKNUpUSXlKVE5CTVRFNExqVTVPVGs1T0RRM05ERXlNVEVsTWtNbE1qSmhibWRzWlNVeU1pVXpRVE11TVRReE5Ua3lOalV6TlRnNU56a3pOaVV5UXlVeU1tbGtKVEl5SlROQkpUSXlWR2QyZGxSNFUwVjNaRE01TnpJME55VXlNaVUzUkNVeVF5VXlNblJ2SlRJeUpUTkJKVGRDSlRJeWFXUWxNaklsTTBFbE1qSjRXRTVXU1ZaWVZIUjRNRFE0TVRVd0pUSXlKVEpESlRJeWVDVXlNaVV6UVRVMk15NDFPVGs1T1RBNE5EUTNNalkySlRKREpUSXllU1V5TWlVelFURTROeTQxT1RrNU9UZzBOelF4TWpFeEpUSkRKVEl5WVc1bmJHVWxNaklsTTBFd0pUZEVKVEpESlRJeWRHVjRkRUpzYjJOckpUSXlKVE5CSlRWQ0pUVkVKVGRFSlRKREpUSXlVV2xVUkc1MWMzRm5ZamsxTWpZd09DVXlNaVV6UVNVM1FpVXlNbWxrSlRJeUpUTkJKVEl5VVdsVVJHNTFjM0ZuWWprMU1qWXdPQ1V5TWlVeVF5VXlNbTVoYldVbE1qSWxNMEVsTWpKc2FXNXJaWElsTWpJbE1rTWxNakowWlhoMEpUSXlKVE5CSlRJeUpUSXlKVEpESlRJeVozSnZkWEFsTWpJbE0wRWxNaklsTWpJbE1rTWxNakpzYVc1clpYSlVlWEJsSlRJeUpUTkJKVEl5WW5KdmEyVnVKVEl5SlRKREpUSXljRzlwYm5SekpUSXlKVE5CSlRWQ0pUZENKVEl5ZUNVeU1pVXpRVE0yTWk0d09UazVPVEE0TkRRM01qWTFOaVV5UXlVeU1ua2xNaklsTTBFeU1EY3VOVGs1T1RrNE5EYzBNVEl4TVNVM1JDVXlReVUzUWlVeU1uZ2xNaklsTTBFek5qSXVNRGs1T1Rrd09EUTBOekkyTlRZbE1rTWxNako1SlRJeUpUTkJNVEU0TGpVNU9UazVPRFEzTkRFeU1URWxOMFFsTlVRbE1rTWxNakpzYjJOclpXUWxNaklsTTBGbVlXeHpaU1V5UXlVeU1tUmhkR0ZCZEhSeWFXSjFkR1Z6SlRJeUpUTkJKVFZDSlRWRUpUSkRKVEl5Y0hKdmNITWxNaklsTTBFbE4wSWxNako2YVc1a1pYZ2xNaklsTTBFeE1pVTNSQ1V5UXlVeU1teHBibVZUZEhsc1pTVXlNaVV6UVNVM1FpVXlNbXhwYm1WWGFXUjBhQ1V5TWlVelFURXVOU1UzUkNVeVF5VXlNbVp5YjIwbE1qSWxNMEVsTjBJbE1qSjRKVEl5SlROQk16TXhMalU1T1RrNU1EZzBORGN5TmpVMkpUSkRKVEl5ZVNVeU1pVXpRVEl3Tnk0MU9UazVPVGcwTnpReE1qRXhKVEpESlRJeVlXNW5iR1VsTWpJbE0wRXpMakUwTVRVNU1qWTFNelU0T1RjNU16WWxNa01sTWpKcFpDVXlNaVV6UVNVeU1taHZTSEpSUm5CdGVWYzBNall5T1RZbE1qSWxOMFFsTWtNbE1qSjBieVV5TWlVelFTVTNRaVV5TW1sa0pUSXlKVE5CSlRJeVZHZDJkbFI0VTBWM1pETTVOekkwTnlVeU1pVXlReVV5TW5nbE1qSWxNMEV6T1RJdU5UazVPVGt3T0RRME56STJOVFlsTWtNbE1qSjVKVEl5SlROQk1URTRMalU1T1RrNU9EUTNOREV5TVRFbE1rTWxNakpoYm1kc1pTVXlNaVV6UVRBbE4wUWxNa01sTWpKMFpYaDBRbXh2WTJzbE1qSWxNMEVsTlVJbE5VUWxOMFFsTWtNbE1qSndkMk5yYjJSV1FreG5NemczT0RZM0pUSXlKVE5CSlRkQ0pUSXlhV1FsTWpJbE0wRWxNakp3ZDJOcmIyUldRa3huTXpnM09EWTNKVEl5SlRKREpUSXlibUZ0WlNVeU1pVXpRU1V5TW5KdmRXNWtVbVZqZEdGdVoyeGxKVEl5SlRKREpUSXlkR2wwYkdVbE1qSWxNMEVsTWpJbFJUVWxPVU1sT0RZbFJUZ2xRVGNsT1RJbFJUY2xPVVlsUVRrbFJUVWxRa1FsUVRJbE1qSWxNa01sTWpKallYUmxaMjl5ZVNVeU1pVXpRU1V5TW1KaGMybGpKVEl5SlRKREpUSXlaM0p2ZFhBbE1qSWxNMEVsTWpJbE1qSWxNa01sTWpKbmNtOTFjRTVoYldVbE1qSWxNMEZ1ZFd4c0pUSkRKVEl5Ykc5amEyVmtKVEl5SlROQlptRnNjMlVsTWtNbE1qSnNhVzVySlRJeUpUTkJKVEl5SlRJeUpUSkRKVEl5WTJocGJHUnlaVzRsTWpJbE0wRWxOVUlsTlVRbE1rTWxNakp3WVhKbGJuUWxNaklsTTBFbE1qSWxNaklsTWtNbE1qSnlaWE5wZW1WRWFYSWxNaklsTTBFbE5VSWxNakowYkNVeU1pVXlReVV5TW5SeUpUSXlKVEpESlRJeVluSWxNaklsTWtNbE1qSmliQ1V5TWlVeVF5VXlNbXdsTWpJbE1rTWxNakowSlRJeUpUSkRKVEl5Y2lVeU1pVXlReVV5TW1JbE1qSWxOVVFsTWtNbE1qSmhkSFJ5YVdKMWRHVWxNaklsTTBFbE4wSWxNakpqYjI1MFlXbHVaWElsTWpJbE0wRm1ZV3h6WlNVeVF5VXlNblpwYzJsaWJHVWxNaklsTTBGMGNuVmxKVEpESlRJeWNtOTBZWFJoWW14bEpUSXlKVE5CZEhKMVpTVXlReVV5TW14cGJtdGhZbXhsSlRJeUpUTkJkSEoxWlNVeVF5VXlNbU52Ykd4aGNITmhZbXhsSlRJeUpUTkJabUZzYzJVbE1rTWxNakpqYjJ4c1lYQnpaV1FsTWpJbE0wRm1ZV3h6WlNVeVF5VXlNbVpwZUdWa1RHbHVheVV5TWlVelFXWmhiSE5sSlRKREpUSXliV0Z5YTJWeVQyWm1jMlYwSlRJeUpUTkJOU1UzUkNVeVF5VXlNbVJoZEdGQmRIUnlhV0oxZEdWekpUSXlKVE5CSlRWQ0pUZENKVEl5Ym1GdFpTVXlNaVV6UVNVeU1pVkZOU1ZDUVNVNFJpVkZOU1U0UmlWQ055VXlNaVV5UXlVeU1uUjVjR1VsTWpJbE0wRWxNakp1ZFcxaVpYSWxNaklsTWtNbE1qSjJZV3gxWlNVeU1pVXpRU1V5TWlVeU1pVXlReVV5TW1OaGRHVm5iM0o1SlRJeUpUTkJKVEl5WkdWbVlYVnNkQ1V5TWlVeVF5VXlNbWxrSlRJeUpUTkJKVEl5VUZKSGIxUkJTSGxTZURjek9USTROeVV5TWlVM1JDVXlReVUzUWlVeU1tNWhiV1VsTWpJbE0wRWxNaklsUlRVbE9UQWxPRVFsUlRjbFFUY2xRakFsTWpJbE1rTWxNakowZVhCbEpUSXlKVE5CSlRJeWMzUnlhVzVuSlRJeUpUSkRKVEl5ZG1Gc2RXVWxNaklsTTBFbE1qSWxNaklsTWtNbE1qSmpZWFJsWjI5eWVTVXlNaVV6UVNVeU1tUmxabUYxYkhRbE1qSWxNa01sTWpKcFpDVXlNaVV6UVNVeU1tdFJaVzVTWTJkcVVXVTROVFUyTXprbE1qSWxOMFFsTWtNbE4wSWxNakp1WVcxbEpUSXlKVE5CSlRJeUpVVTJKVGc1SlRnd0pVVTJKVGxESlRnNUpVVTRKVGd3SlRnMUpUSXlKVEpESlRJeWRIbHdaU1V5TWlVelFTVXlNbk4wY21sdVp5VXlNaVV5UXlVeU1uWmhiSFZsSlRJeUpUTkJKVEl5SlRJeUpUSkRKVEl5WTJGMFpXZHZjbmtsTWpJbE0wRWxNakprWldaaGRXeDBKVEl5SlRKREpUSXlhV1FsTWpJbE0wRWxNakowWkVWVWVWbHpiMDlwT0RneE5qSXpKVEl5SlRkRUpUSkRKVGRDSlRJeWJtRnRaU1V5TWlVelFTVXlNaVZGT0NWQ1JpVTVSU1ZGTmlVNFJTVkJOU1V5TWlVeVF5VXlNblI1Y0dVbE1qSWxNMEVsTWpKc2FXNXJKVEl5SlRKREpUSXlkbUZzZFdVbE1qSWxNMEVsTWpJbE1qSWxNa01sTWpKallYUmxaMjl5ZVNVeU1pVXpRU1V5TW1SbFptRjFiSFFsTWpJbE1rTWxNakpwWkNVeU1pVXpRU1V5TW5CYWVHZG5Va3BTVkZvM05qSTNNelFsTWpJbE4wUWxNa01sTjBJbE1qSnVZVzFsSlRJeUpUTkJKVEl5SlVVMEpVSkZKVUpHSlVVM0pVRkRKVUpCSlRJeUpUSkRKVEl5ZEhsd1pTVXlNaVV6UVNVeU1uTjBjbWx1WnlVeU1pVXlReVV5TW5aaGJIVmxKVEl5SlROQkpUSXlKVEl5SlRKREpUSXlZMkYwWldkdmNua2xNaklsTTBFbE1qSmtaV1poZFd4MEpUSXlKVEpESlRJeWFXUWxNaklsTTBFbE1qSnVaR2RvZG5kSVkxUjJNelUzTmpjMEpUSXlKVGRFSlRWRUpUSkRKVEl5Y0hKdmNITWxNaklsTTBFbE4wSWxNako0SlRJeUpUTkJNemt5TGpVNU9UazVNRGcwTkRjeU5qVTJKVEpESlRJeWVTVXlNaVV6UVRJMk5pVXlReVV5TW5jbE1qSWxNMEU1TmlVeVF5VXlNbWdsTWpJbE0wRTFOQ1V5UXlVeU1ucHBibVJsZUNVeU1pVXpRVEV6SlRKREpUSXlZVzVuYkdVbE1qSWxNMEV3SlRkRUpUSkRKVEl5YzJoaGNHVlRkSGxzWlNVeU1pVXpRU1UzUWlVeU1tRnNjR2hoSlRJeUpUTkJNU1UzUkNVeVF5VXlNbXhwYm1WVGRIbHNaU1V5TWlVelFTVTNRaVV5TW14cGJtVlhhV1IwYUNVeU1pVXpRVEV1TlNVM1JDVXlReVV5TW1acGJHeFRkSGxzWlNVeU1pVXpRU1UzUWlVM1JDVXlReVV5TW5Sb1pXMWxKVEl5SlROQkpUZENKVGRFSlRKREpUSXljR0YwYUNVeU1pVXpRU1UxUWlVM1FpVXlNbUZqZEdsdmJuTWxNaklsTTBFbE5VSWxOMElsTWpKaFkzUnBiMjRsTWpJbE0wRWxNakp0YjNabEpUSXlKVEpESlRJeWVDVXlNaVV6UVNVeU1qQWxNaklsTWtNbE1qSjVKVEl5SlROQkpUSXlOQ1V5TWlVM1JDVXlReVUzUWlVeU1tRmpkR2x2YmlVeU1pVXpRU1V5TW5GMVlXUnlZWFJwWTBOMWNuWmxKVEl5SlRKREpUSXllREVsTWpJbE0wRWxNakl3SlRJeUpUSkRKVEl5ZVRFbE1qSWxNMEVsTWpJd0pUSXlKVEpESlRJeWVDVXlNaVV6UVNVeU1qUWxNaklsTWtNbE1qSjVKVEl5SlROQkpUSXlNQ1V5TWlVM1JDVXlReVUzUWlVeU1tRmpkR2x2YmlVeU1pVXpRU1V5TW14cGJtVWxNaklsTWtNbE1qSjRKVEl5SlROQkpUSXlkeTAwSlRJeUpUSkRKVEl5ZVNVeU1pVXpRU1V5TWpBbE1qSWxOMFFsTWtNbE4wSWxNakpoWTNScGIyNGxNaklsTTBFbE1qSnhkV0ZrY21GMGFXTkRkWEoyWlNVeU1pVXlReVV5TW5neEpUSXlKVE5CSlRJeWR5VXlNaVV5UXlVeU1ua3hKVEl5SlROQkpUSXlNQ1V5TWlVeVF5VXlNbmdsTWpJbE0wRWxNakozSlRJeUpUSkRKVEl5ZVNVeU1pVXpRU1V5TWpRbE1qSWxOMFFsTWtNbE4wSWxNakpoWTNScGIyNGxNaklsTTBFbE1qSnNhVzVsSlRJeUpUSkRKVEl5ZUNVeU1pVXpRU1V5TW5jbE1qSWxNa01sTWpKNUpUSXlKVE5CSlRJeWFDMDBKVEl5SlRkRUpUSkRKVGRDSlRJeVlXTjBhVzl1SlRJeUpUTkJKVEl5Y1hWaFpISmhkR2xqUTNWeWRtVWxNaklsTWtNbE1qSjRNU1V5TWlVelFTVXlNbmNsTWpJbE1rTWxNako1TVNVeU1pVXpRU1V5TW1nbE1qSWxNa01sTWpKNEpUSXlKVE5CSlRJeWR5MDBKVEl5SlRKREpUSXllU1V5TWlVelFTVXlNbWdsTWpJbE4wUWxNa01sTjBJbE1qSmhZM1JwYjI0bE1qSWxNMEVsTWpKc2FXNWxKVEl5SlRKREpUSXllQ1V5TWlVelFTVXlNalFsTWpJbE1rTWxNako1SlRJeUpUTkJKVEl5YUNVeU1pVTNSQ1V5UXlVM1FpVXlNbUZqZEdsdmJpVXlNaVV6UVNVeU1uRjFZV1J5WVhScFkwTjFjblpsSlRJeUpUSkRKVEl5ZURFbE1qSWxNMEVsTWpJd0pUSXlKVEpESlRJeWVURWxNaklsTTBFbE1qSm9KVEl5SlRKREpUSXllQ1V5TWlVelFTVXlNakFsTWpJbE1rTWxNako1SlRJeUpUTkJKVEl5YUMwMEpUSXlKVGRFSlRKREpUZENKVEl5WVdOMGFXOXVKVEl5SlROQkpUSXlZMnh2YzJVbE1qSWxOMFFsTlVRbE4wUWxOVVFsTWtNbE1qSm1iMjUwVTNSNWJHVWxNaklsTTBFbE4wSWxOMFFsTWtNbE1qSjBaWGgwUW14dlkyc2xNaklsTTBFbE5VSWxOMElsTWpKd2IzTnBkR2x2YmlVeU1pVXpRU1UzUWlVeU1uZ2xNaklsTTBFeE1DVXlReVV5TW5rbE1qSWxNMEV3SlRKREpUSXlkeVV5TWlVelFTVXlNbmN0TWpBbE1qSWxNa01sTWpKb0pUSXlKVE5CSlRJeWFDVXlNaVUzUkNVeVF5VXlNblJsZUhRbE1qSWxNMEVsTWpJbFJUWWxPRGdsT1RFbFJUY2xPVUVsT0RRbFJUZ2xRVVlsUWtVbFJUY2xRVGdsT0VJbE1qSWxOMFFsTlVRbE1rTWxNakpoYm1Ob2IzSnpKVEl5SlROQkpUVkNKVGRDSlRJeWVDVXlNaVV6UVNVeU1uY2xNa1l5SlRJeUpUSkRKVEl5ZVNVeU1pVXpRU1V5TWpBbE1qSWxOMFFsTWtNbE4wSWxNako0SlRJeUpUTkJKVEl5ZHlVeVJqSWxNaklsTWtNbE1qSjVKVEl5SlROQkpUSXlhQ1V5TWlVM1JDVXlReVUzUWlVeU1uZ2xNaklsTTBFbE1qSXdKVEl5SlRKREpUSXllU1V5TWlVelFTVXlNbWdsTWtZeUpUSXlKVGRFSlRKREpUZENKVEl5ZUNVeU1pVXpRU1V5TW5jbE1qSWxNa01sTWpKNUpUSXlKVE5CSlRJeWFDVXlSaklsTWpJbE4wUWxOVVFsTjBRbE1rTWxNakp1WW5WelRHcFVZbWxKTURJNE1UZ3lKVEl5SlROQkpUZENKVEl5YVdRbE1qSWxNMEVsTWpKdVluVnpUR3BVWW1sSk1ESTRNVGd5SlRJeUpUSkRKVEl5Ym1GdFpTVXlNaVV6UVNVeU1teHBibXRsY2lVeU1pVXlReVV5TW5SbGVIUWxNaklsTTBFbE1qSWxNaklsTWtNbE1qSm5jbTkxY0NVeU1pVXpRU1V5TWlVeU1pVXlReVV5TW14cGJtdGxjbFI1Y0dVbE1qSWxNMEVsTWpKaWNtOXJaVzRsTWpJbE1rTWxNakp3YjJsdWRITWxNaklsTTBFbE5VSWxOMElsTWpKNEpUSXlKVE5CTXpZeUxqQTVPVGs1TURnME5EY3lOalUySlRKREpUSXllU1V5TWlVelFUSXdOeTQxT1RrNU9UZzBOelF4TWpFeEpUZEVKVEpESlRkQ0pUSXllQ1V5TWlVelFUTTJNaTR3T1RrNU9UQTRORFEzTWpZMU5pVXlReVV5TW5rbE1qSWxNMEV5T1RNbE4wUWxOVVFsTWtNbE1qSnNiMk5yWldRbE1qSWxNMEZtWVd4elpTVXlReVV5TW1SaGRHRkJkSFJ5YVdKMWRHVnpKVEl5SlROQkpUVkNKVFZFSlRKREpUSXljSEp2Y0hNbE1qSWxNMEVsTjBJbE1qSjZhVzVrWlhnbE1qSWxNMEV4TkNVM1JDVXlReVV5TW14cGJtVlRkSGxzWlNVeU1pVXpRU1UzUWlVeU1teHBibVZYYVdSMGFDVXlNaVV6UVRFdU5TVTNSQ1V5UXlVeU1tWnliMjBsTWpJbE0wRWxOMElsTWpKNEpUSXlKVE5CTXpNeExqVTVPVGs1TURnME5EY3lOalUySlRKREpUSXllU1V5TWlVelFUSXdOeTQxT1RrNU9UZzBOelF4TWpFeEpUSkRKVEl5WVc1bmJHVWxNaklsTTBFekxqRTBNVFU1TWpZMU16VTRPVGM1TXpZbE1rTWxNakpwWkNVeU1pVXpRU1V5TW1odlNISlJSbkJ0ZVZjME1qWXlPVFlsTWpJbE4wUWxNa01sTWpKMGJ5VXlNaVV6UVNVM1FpVXlNbWxrSlRJeUpUTkJKVEl5Y0hkamEyOWtWa0pNWnpNNE56ZzJOeVV5TWlVeVF5VXlNbmdsTWpJbE0wRXpPVEl1TlRrNU9Ua3dPRFEwTnpJMk5UWWxNa01sTWpKNUpUSXlKVE5CTWprekpUSkRKVEl5WVc1bmJHVWxNaklsTTBFd0pUZEVKVEpESlRJeWRHVjRkRUpzYjJOckpUSXlKVE5CSlRWQ0pUVkVKVGRFSlRKREpUSXlibE5CVjBKTVlYWm9VamN5TXpNNE15VXlNaVV6UVNVM1FpVXlNbWxrSlRJeUpUTkJKVEl5YmxOQlYwSk1ZWFpvVWpjeU16TTRNeVV5TWlVeVF5VXlNbTVoYldVbE1qSWxNMEVsTWpKeWIzVnVaRkpsWTNSaGJtZHNaU1V5TWlVeVF5VXlNblJwZEd4bEpUSXlKVE5CSlRJeUpVVTFKVGxESlRnMkpVVTRKVUUzSlRreUpVVTNKVGxHSlVFNUpVVTFKVUpFSlVFeUpUSXlKVEpESlRJeVkyRjBaV2R2Y25rbE1qSWxNMEVsTWpKaVlYTnBZeVV5TWlVeVF5VXlNbWR5YjNWd0pUSXlKVE5CSlRJeUpUSXlKVEpESlRJeVozSnZkWEJPWVcxbEpUSXlKVE5CYm5Wc2JDVXlReVV5TW14dlkydGxaQ1V5TWlVelFXWmhiSE5sSlRKREpUSXliR2x1YXlVeU1pVXpRU1V5TWlVeU1pVXlReVV5TW1Ob2FXeGtjbVZ1SlRJeUpUTkJKVFZDSlRWRUpUSkRKVEl5Y0dGeVpXNTBKVEl5SlROQkpUSXlKVEl5SlRKREpUSXljbVZ6YVhwbFJHbHlKVEl5SlROQkpUVkNKVEl5ZEd3bE1qSWxNa01sTWpKMGNpVXlNaVV5UXlVeU1tSnlKVEl5SlRKREpUSXlZbXdsTWpJbE1rTWxNakpzSlRJeUpUSkRKVEl5ZENVeU1pVXlReVV5TW5JbE1qSWxNa01sTWpKaUpUSXlKVFZFSlRKREpUSXlZWFIwY21saWRYUmxKVEl5SlROQkpUZENKVEl5WTI5dWRHRnBibVZ5SlRJeUpUTkJabUZzYzJVbE1rTWxNakoyYVhOcFlteGxKVEl5SlROQmRISjFaU1V5UXlVeU1uSnZkR0YwWVdKc1pTVXlNaVV6UVhSeWRXVWxNa01sTWpKc2FXNXJZV0pzWlNVeU1pVXpRWFJ5ZFdVbE1rTWxNakpqYjJ4c1lYQnpZV0pzWlNVeU1pVXpRV1poYkhObEpUSkRKVEl5WTI5c2JHRndjMlZrSlRJeUpUTkJabUZzYzJVbE1rTWxNakptYVhobFpFeHBibXNsTWpJbE0wRm1ZV3h6WlNVeVF5VXlNbTFoY210bGNrOW1abk5sZENVeU1pVXpRVFVsTjBRbE1rTWxNakprWVhSaFFYUjBjbWxpZFhSbGN5VXlNaVV6UVNVMVFpVTNRaVV5TW01aGJXVWxNaklsTTBFbE1qSWxSVFVsUWtFbE9FWWxSVFVsT0VZbFFqY2xNaklsTWtNbE1qSjBlWEJsSlRJeUpUTkJKVEl5Ym5WdFltVnlKVEl5SlRKREpUSXlkbUZzZFdVbE1qSWxNMEVsTWpJbE1qSWxNa01sTWpKallYUmxaMjl5ZVNVeU1pVXpRU1V5TW1SbFptRjFiSFFsTWpJbE1rTWxNakpwWkNVeU1pVXpRU1V5TWtSdlNrVnVVM2hQYVVJME9UVXpNVGdsTWpJbE4wUWxNa01sTjBJbE1qSnVZVzFsSlRJeUpUTkJKVEl5SlVVMUpUa3dKVGhFSlVVM0pVRTNKVUl3SlRJeUpUSkRKVEl5ZEhsd1pTVXlNaVV6UVNVeU1uTjBjbWx1WnlVeU1pVXlReVV5TW5aaGJIVmxKVEl5SlROQkpUSXlKVEl5SlRKREpUSXlZMkYwWldkdmNua2xNaklsTTBFbE1qSmtaV1poZFd4MEpUSXlKVEpESlRJeWFXUWxNaklsTTBFbE1qSlFlVTFCYlVwbWRHSlZORFkxTnpZM0pUSXlKVGRFSlRKREpUZENKVEl5Ym1GdFpTVXlNaVV6UVNVeU1pVkZOaVU0T1NVNE1DVkZOaVU1UXlVNE9TVkZPQ1U0TUNVNE5TVXlNaVV5UXlVeU1uUjVjR1VsTWpJbE0wRWxNakp6ZEhKcGJtY2xNaklsTWtNbE1qSjJZV3gxWlNVeU1pVXpRU1V5TWlVeU1pVXlReVV5TW1OaGRHVm5iM0o1SlRJeUpUTkJKVEl5WkdWbVlYVnNkQ1V5TWlVeVF5VXlNbWxrSlRJeUpUTkJKVEl5UkdoVlJHOW5SbTFPWlRRMk5qVTJNaVV5TWlVM1JDVXlReVUzUWlVeU1tNWhiV1VsTWpJbE0wRWxNaklsUlRnbFFrWWxPVVVsUlRZbE9FVWxRVFVsTWpJbE1rTWxNakowZVhCbEpUSXlKVE5CSlRJeWJHbHVheVV5TWlVeVF5VXlNblpoYkhWbEpUSXlKVE5CSlRJeUpUSXlKVEpESlRJeVkyRjBaV2R2Y25rbE1qSWxNMEVsTWpKa1pXWmhkV3gwSlRJeUpUSkRKVEl5YVdRbE1qSWxNMEVsTWpKSlZrbG5TWHBWY25WVk9URTVNelF3SlRJeUpUZEVKVEpESlRkQ0pUSXlibUZ0WlNVeU1pVXpRU1V5TWlWRk5DVkNSU1ZDUmlWRk55VkJReVZDUVNVeU1pVXlReVV5TW5SNWNHVWxNaklsTTBFbE1qSnpkSEpwYm1jbE1qSWxNa01sTWpKMllXeDFaU1V5TWlVelFTVXlNaVV5TWlVeVF5VXlNbU5oZEdWbmIzSjVKVEl5SlROQkpUSXlaR1ZtWVhWc2RDVXlNaVV5UXlVeU1tbGtKVEl5SlROQkpUSXlTRWRsWkdwNFZXRkpTemc0TkRReE1DVXlNaVUzUkNVMVJDVXlReVV5TW5CeWIzQnpKVEl5SlROQkpUZENKVEl5ZUNVeU1pVXpRVFUyTXk0MU9UazVPVEE0TkRRM01qWTJKVEpESlRJeWVTVXlNaVV6UVRJMk5pVXlReVV5TW5jbE1qSWxNMEU1TmlVeVF5VXlNbWdsTWpJbE0wRTFOQ1V5UXlVeU1ucHBibVJsZUNVeU1pVXpRVEUxSlRKREpUSXlZVzVuYkdVbE1qSWxNMEV3SlRkRUpUSkRKVEl5YzJoaGNHVlRkSGxzWlNVeU1pVXpRU1UzUWlVeU1tRnNjR2hoSlRJeUpUTkJNU1UzUkNVeVF5VXlNbXhwYm1WVGRIbHNaU1V5TWlVelFTVTNRaVV5TW14cGJtVlhhV1IwYUNVeU1pVXpRVEV1TlNVM1JDVXlReVV5TW1acGJHeFRkSGxzWlNVeU1pVXpRU1UzUWlVM1JDVXlReVV5TW5Sb1pXMWxKVEl5SlROQkpUZENKVGRFSlRKREpUSXljR0YwYUNVeU1pVXpRU1UxUWlVM1FpVXlNbUZqZEdsdmJuTWxNaklsTTBFbE5VSWxOMElsTWpKaFkzUnBiMjRsTWpJbE0wRWxNakp0YjNabEpUSXlKVEpESlRJeWVDVXlNaVV6UVNVeU1qQWxNaklsTWtNbE1qSjVKVEl5SlROQkpUSXlOQ1V5TWlVM1JDVXlReVUzUWlVeU1tRmpkR2x2YmlVeU1pVXpRU1V5TW5GMVlXUnlZWFJwWTBOMWNuWmxKVEl5SlRKREpUSXllREVsTWpJbE0wRWxNakl3SlRJeUpUSkRKVEl5ZVRFbE1qSWxNMEVsTWpJd0pUSXlKVEpESlRJeWVDVXlNaVV6UVNVeU1qUWxNaklsTWtNbE1qSjVKVEl5SlROQkpUSXlNQ1V5TWlVM1JDVXlReVUzUWlVeU1tRmpkR2x2YmlVeU1pVXpRU1V5TW14cGJtVWxNaklsTWtNbE1qSjRKVEl5SlROQkpUSXlkeTAwSlRJeUpUSkRKVEl5ZVNVeU1pVXpRU1V5TWpBbE1qSWxOMFFsTWtNbE4wSWxNakpoWTNScGIyNGxNaklsTTBFbE1qSnhkV0ZrY21GMGFXTkRkWEoyWlNVeU1pVXlReVV5TW5neEpUSXlKVE5CSlRJeWR5VXlNaVV5UXlVeU1ua3hKVEl5SlROQkpUSXlNQ1V5TWlVeVF5VXlNbmdsTWpJbE0wRWxNakozSlRJeUpUSkRKVEl5ZVNVeU1pVXpRU1V5TWpRbE1qSWxOMFFsTWtNbE4wSWxNakpoWTNScGIyNGxNaklsTTBFbE1qSnNhVzVsSlRJeUpUSkRKVEl5ZUNVeU1pVXpRU1V5TW5jbE1qSWxNa01sTWpKNUpUSXlKVE5CSlRJeWFDMDBKVEl5SlRkRUpUSkRKVGRDSlRJeVlXTjBhVzl1SlRJeUpUTkJKVEl5Y1hWaFpISmhkR2xqUTNWeWRtVWxNaklsTWtNbE1qSjRNU1V5TWlVelFTVXlNbmNsTWpJbE1rTWxNako1TVNVeU1pVXpRU1V5TW1nbE1qSWxNa01sTWpKNEpUSXlKVE5CSlRJeWR5MDBKVEl5SlRKREpUSXllU1V5TWlVelFTVXlNbWdsTWpJbE4wUWxNa01sTjBJbE1qSmhZM1JwYjI0bE1qSWxNMEVsTWpKc2FXNWxKVEl5SlRKREpUSXllQ1V5TWlVelFTVXlNalFsTWpJbE1rTWxNako1SlRJeUpUTkJKVEl5YUNVeU1pVTNSQ1V5UXlVM1FpVXlNbUZqZEdsdmJpVXlNaVV6UVNVeU1uRjFZV1J5WVhScFkwTjFjblpsSlRJeUpUSkRKVEl5ZURFbE1qSWxNMEVsTWpJd0pUSXlKVEpESlRJeWVURWxNaklsTTBFbE1qSm9KVEl5SlRKREpUSXllQ1V5TWlVelFTVXlNakFsTWpJbE1rTWxNako1SlRJeUpUTkJKVEl5YUMwMEpUSXlKVGRFSlRKREpUZENKVEl5WVdOMGFXOXVKVEl5SlROQkpUSXlZMnh2YzJVbE1qSWxOMFFsTlVRbE4wUWxOVVFsTWtNbE1qSm1iMjUwVTNSNWJHVWxNaklsTTBFbE4wSWxOMFFsTWtNbE1qSjBaWGgwUW14dlkyc2xNaklsTTBFbE5VSWxOMElsTWpKd2IzTnBkR2x2YmlVeU1pVXpRU1UzUWlVeU1uZ2xNaklsTTBFeE1DVXlReVV5TW5rbE1qSWxNMEV3SlRKREpUSXlkeVV5TWlVelFTVXlNbmN0TWpBbE1qSWxNa01sTWpKb0pUSXlKVE5CSlRJeWFDVXlNaVUzUkNVeVF5VXlNblJsZUhRbE1qSWxNMEVsTWpJbFJUZ2xRVVlsUWtVbFJUY2xRVGdsT0VJbFJUUWxRa1lsUVRFbFJUWWxPREVsUVVZbE1qSWxOMFFsTlVRbE1rTWxNakpoYm1Ob2IzSnpKVEl5SlROQkpUVkNKVGRDSlRJeWVDVXlNaVV6UVNVeU1uY2xNa1l5SlRJeUpUSkRKVEl5ZVNVeU1pVXpRU1V5TWpBbE1qSWxOMFFsTWtNbE4wSWxNako0SlRJeUpUTkJKVEl5ZHlVeVJqSWxNaklsTWtNbE1qSjVKVEl5SlROQkpUSXlhQ1V5TWlVM1JDVXlReVUzUWlVeU1uZ2xNaklsTTBFbE1qSXdKVEl5SlRKREpUSXllU1V5TWlVelFTVXlNbWdsTWtZeUpUSXlKVGRFSlRKREpUZENKVEl5ZUNVeU1pVXpRU1V5TW5jbE1qSWxNa01sTWpKNUpUSXlKVE5CSlRJeWFDVXlSaklsTWpJbE4wUWxOVVFsTjBRbE1rTWxNakpQWVZwcVNXZFZjVzluTnpnd05UazFKVEl5SlROQkpUZENKVEl5YVdRbE1qSWxNMEVsTWpKUFlWcHFTV2RWY1c5bk56Z3dOVGsxSlRJeUpUSkRKVEl5Ym1GdFpTVXlNaVV6UVNVeU1teHBibXRsY2lVeU1pVXlReVV5TW5SbGVIUWxNaklsTTBFbE1qSWxNaklsTWtNbE1qSm5jbTkxY0NVeU1pVXpRU1V5TWlVeU1pVXlReVV5TW14cGJtdGxjbFI1Y0dVbE1qSWxNMEVsTWpKaWNtOXJaVzRsTWpJbE1rTWxNakp3YjJsdWRITWxNaklsTTBFbE5VSWxOVVFsTWtNbE1qSnNiMk5yWldRbE1qSWxNMEZtWVd4elpTVXlReVV5TW1SaGRHRkJkSFJ5YVdKMWRHVnpKVEl5SlROQkpUVkNKVFZFSlRKREpUSXljSEp2Y0hNbE1qSWxNMEVsTjBJbE1qSjZhVzVrWlhnbE1qSWxNMEV4TmlVM1JDVXlReVV5TW14cGJtVlRkSGxzWlNVeU1pVXpRU1UzUWlVeU1teHBibVZYYVdSMGFDVXlNaVV6UVRFdU5TVTNSQ1V5UXlVeU1tWnliMjBsTWpJbE0wRWxOMElsTWpKNEpUSXlKVE5CTkRnNExqVTVPVGs1TURnME5EY3lOalUySlRKREpUSXllU1V5TWlVelFUSTVNeVV5UXlVeU1tRnVaMnhsSlRJeUpUTkJNeTR4TkRFMU9USTJOVE0xT0RrM09UTTJKVEpESlRJeWFXUWxNaklsTTBFbE1qSndkMk5yYjJSV1FreG5NemczT0RZM0pUSXlKVGRFSlRKREpUSXlkRzhsTWpJbE0wRWxOMElsTWpKcFpDVXlNaVV6UVNVeU1tNVRRVmRDVEdGMmFGSTNNak16T0RNbE1qSWxNa01sTWpKNEpUSXlKVE5CTlRZekxqVTVPVGs1TURnME5EY3lOallsTWtNbE1qSjVKVEl5SlROQk1qa3pKVEpESlRJeVlXNW5iR1VsTWpJbE0wRXdKVGRFSlRKREpUSXlkR1Y0ZEVKc2IyTnJKVEl5SlROQkpUVkNKVFZFSlRkRUpUZEVKVGRFIiwKCSJGaWxlSWQiIDogInBvX2JoYWVkaGljaGhkZmVhIgp9Cg=="/>
    </extobj>
  </extobjs>
</s:customData>
</file>

<file path=customXml/itemProps1.xml><?xml version="1.0" encoding="utf-8"?>
<ds:datastoreItem xmlns:ds="http://schemas.openxmlformats.org/officeDocument/2006/customXml" ds:itemID="{380DB190-E75F-4329-A941-A2313C994D47}">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1</TotalTime>
  <Words>1732</Words>
  <Application>Microsoft Office PowerPoint</Application>
  <PresentationFormat>宽屏</PresentationFormat>
  <Paragraphs>230</Paragraphs>
  <Slides>39</Slides>
  <Notes>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39</vt:i4>
      </vt:variant>
    </vt:vector>
  </HeadingPairs>
  <TitlesOfParts>
    <vt:vector size="46" baseType="lpstr">
      <vt:lpstr>MiSans Heavy</vt:lpstr>
      <vt:lpstr>MiSans Normal</vt:lpstr>
      <vt:lpstr>微软雅黑</vt:lpstr>
      <vt:lpstr>Arial</vt:lpstr>
      <vt:lpstr>Calibri</vt:lpstr>
      <vt:lpstr>Wingdings</vt:lpstr>
      <vt:lpstr>Office 主题</vt:lpstr>
      <vt:lpstr>学生选课系统</vt:lpstr>
      <vt:lpstr>目录</vt:lpstr>
      <vt:lpstr>需求分析</vt:lpstr>
      <vt:lpstr>     用户分析</vt:lpstr>
      <vt:lpstr>PowerPoint 演示文稿</vt:lpstr>
      <vt:lpstr>安全需求</vt:lpstr>
      <vt:lpstr>性能/拓展性需求</vt:lpstr>
      <vt:lpstr>系统设计</vt:lpstr>
      <vt:lpstr>管理员功能模块</vt:lpstr>
      <vt:lpstr>教务管理员功能模块</vt:lpstr>
      <vt:lpstr>学生功能模块</vt:lpstr>
      <vt:lpstr>前端设计</vt:lpstr>
      <vt:lpstr>数据库设计</vt:lpstr>
      <vt:lpstr>数据库表结构设计</vt:lpstr>
      <vt:lpstr>存储过程</vt:lpstr>
      <vt:lpstr>存储过程</vt:lpstr>
      <vt:lpstr>存储过程</vt:lpstr>
      <vt:lpstr>触发器</vt:lpstr>
      <vt:lpstr>视图</vt:lpstr>
      <vt:lpstr>Stu_A</vt:lpstr>
      <vt:lpstr>实现过程</vt:lpstr>
      <vt:lpstr>技术栈</vt:lpstr>
      <vt:lpstr>安全性设计</vt:lpstr>
      <vt:lpstr>关键问题及解决</vt:lpstr>
      <vt:lpstr>验证码和请求身份验证问题</vt:lpstr>
      <vt:lpstr>数据级联删除问题</vt:lpstr>
      <vt:lpstr>数据库数据导出问题</vt:lpstr>
      <vt:lpstr>Stu_B</vt:lpstr>
      <vt:lpstr>实现过程</vt:lpstr>
      <vt:lpstr>PowerPoint 演示文稿</vt:lpstr>
      <vt:lpstr>关键问题及解决</vt:lpstr>
      <vt:lpstr>PowerPoint 演示文稿</vt:lpstr>
      <vt:lpstr>Stu_C</vt:lpstr>
      <vt:lpstr>实现过程</vt:lpstr>
      <vt:lpstr>实现过程</vt:lpstr>
      <vt:lpstr>关键问题及解决</vt:lpstr>
      <vt:lpstr>关键问题及解决</vt:lpstr>
      <vt:lpstr>心得体会</vt:lpstr>
      <vt:lpstr>成果展示</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学生选课系统</dc:title>
  <dc:creator>郭明轩</dc:creator>
  <cp:lastModifiedBy>明轩 郭</cp:lastModifiedBy>
  <cp:revision>1</cp:revision>
  <dcterms:created xsi:type="dcterms:W3CDTF">2024-01-05T08:49:15Z</dcterms:created>
  <dcterms:modified xsi:type="dcterms:W3CDTF">2024-03-30T14:23:10Z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y fmtid="{D5CDD505-2E9C-101B-9397-08002B2CF9AE}" pid="3" name="ICV">
    <vt:lpwstr>B1FA9ED993B548638A3648CBF501E9D8_11</vt:lpwstr>
  </property>
</Properties>
</file>